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28"/>
  </p:notesMasterIdLst>
  <p:handoutMasterIdLst>
    <p:handoutMasterId r:id="rId29"/>
  </p:handoutMasterIdLst>
  <p:sldIdLst>
    <p:sldId id="509" r:id="rId10"/>
    <p:sldId id="510" r:id="rId11"/>
    <p:sldId id="512" r:id="rId12"/>
    <p:sldId id="322" r:id="rId13"/>
    <p:sldId id="511" r:id="rId14"/>
    <p:sldId id="526" r:id="rId15"/>
    <p:sldId id="332" r:id="rId16"/>
    <p:sldId id="515" r:id="rId17"/>
    <p:sldId id="336" r:id="rId18"/>
    <p:sldId id="516" r:id="rId19"/>
    <p:sldId id="513" r:id="rId20"/>
    <p:sldId id="514" r:id="rId21"/>
    <p:sldId id="346" r:id="rId22"/>
    <p:sldId id="278" r:id="rId23"/>
    <p:sldId id="347" r:id="rId24"/>
    <p:sldId id="392" r:id="rId25"/>
    <p:sldId id="517" r:id="rId26"/>
    <p:sldId id="391" r:id="rId27"/>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
      <p:font typeface="Girl Scout Display Light" panose="02020003000000000000" pitchFamily="18" charset="0"/>
      <p:regular r:id="rId38"/>
      <p:italic r:id="rId39"/>
    </p:embeddedFont>
    <p:embeddedFont>
      <p:font typeface="Girl Scout Text Book" panose="02020003000000000000" pitchFamily="18" charset="0"/>
      <p:regular r:id="rId40"/>
      <p:bold r:id="rId41"/>
      <p:italic r:id="rId42"/>
    </p:embeddedFont>
    <p:embeddedFont>
      <p:font typeface="Merriweather Sans" panose="02000000000000000000" pitchFamily="2" charset="77"/>
      <p:regular r:id="rId43"/>
      <p:bold r:id="rId44"/>
      <p:italic r:id="rId45"/>
      <p:boldItalic r:id="rId46"/>
    </p:embeddedFont>
    <p:embeddedFont>
      <p:font typeface="Palatino Linotype" panose="02040502050505030304" pitchFamily="18" charset="0"/>
      <p:regular r:id="rId47"/>
      <p:bold r:id="rId48"/>
      <p:italic r:id="rId49"/>
      <p:boldItalic r:id="rId50"/>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Badge Introduction and Sharing Prompts" id="{AB7083D7-1D3F-4A4E-B1BA-6DCD67ABCC55}">
          <p14:sldIdLst>
            <p14:sldId id="509"/>
            <p14:sldId id="510"/>
            <p14:sldId id="512"/>
            <p14:sldId id="322"/>
            <p14:sldId id="511"/>
            <p14:sldId id="526"/>
            <p14:sldId id="332"/>
            <p14:sldId id="515"/>
            <p14:sldId id="336"/>
            <p14:sldId id="516"/>
            <p14:sldId id="513"/>
            <p14:sldId id="514"/>
            <p14:sldId id="346"/>
            <p14:sldId id="278"/>
            <p14:sldId id="347"/>
            <p14:sldId id="392"/>
            <p14:sldId id="517"/>
            <p14:sldId id="3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4C1AC-C9E1-F029-2E5E-D0D87D2C1547}" name="jesshenricks@gmail.com" initials="j" userId="eaec273a04e5dad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E6382-E6C3-7247-8A3A-91666B7D36FC}" v="526" dt="2021-12-01T20:36:57.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7"/>
    <p:restoredTop sz="67720"/>
  </p:normalViewPr>
  <p:slideViewPr>
    <p:cSldViewPr snapToGrid="0" snapToObjects="1" showGuides="1">
      <p:cViewPr varScale="1">
        <p:scale>
          <a:sx n="111" d="100"/>
          <a:sy n="111" d="100"/>
        </p:scale>
        <p:origin x="1968" y="192"/>
      </p:cViewPr>
      <p:guideLst/>
    </p:cSldViewPr>
  </p:slideViewPr>
  <p:notesTextViewPr>
    <p:cViewPr>
      <p:scale>
        <a:sx n="114" d="100"/>
        <a:sy n="114" d="100"/>
      </p:scale>
      <p:origin x="0" y="0"/>
    </p:cViewPr>
  </p:notesTextViewPr>
  <p:sorterViewPr>
    <p:cViewPr>
      <p:scale>
        <a:sx n="44" d="100"/>
        <a:sy n="44" d="100"/>
      </p:scale>
      <p:origin x="0" y="0"/>
    </p:cViewPr>
  </p:sorter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0.fntdata"/><Relationship Id="rId21" Type="http://schemas.openxmlformats.org/officeDocument/2006/relationships/slide" Target="slides/slide12.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handoutMaster" Target="handoutMasters/handout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presProps" Target="presProps.xml"/><Relationship Id="rId176"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1.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henricks@gmail.com" userId="eaec273a04e5dada" providerId="LiveId" clId="{918F34D3-5221-BB42-A185-9004C7AF1773}"/>
    <pc:docChg chg="undo redo custSel addSld delSld modSld sldOrd modSection">
      <pc:chgData name="jesshenricks@gmail.com" userId="eaec273a04e5dada" providerId="LiveId" clId="{918F34D3-5221-BB42-A185-9004C7AF1773}" dt="2021-11-19T00:23:01.976" v="2499" actId="22"/>
      <pc:docMkLst>
        <pc:docMk/>
      </pc:docMkLst>
      <pc:sldChg chg="ord">
        <pc:chgData name="jesshenricks@gmail.com" userId="eaec273a04e5dada" providerId="LiveId" clId="{918F34D3-5221-BB42-A185-9004C7AF1773}" dt="2021-11-19T00:22:24.476" v="2498" actId="1076"/>
        <pc:sldMkLst>
          <pc:docMk/>
          <pc:sldMk cId="3506929756" sldId="277"/>
        </pc:sldMkLst>
      </pc:sldChg>
      <pc:sldChg chg="ord">
        <pc:chgData name="jesshenricks@gmail.com" userId="eaec273a04e5dada" providerId="LiveId" clId="{918F34D3-5221-BB42-A185-9004C7AF1773}" dt="2021-11-18T23:36:36.514" v="1858" actId="1076"/>
        <pc:sldMkLst>
          <pc:docMk/>
          <pc:sldMk cId="0" sldId="284"/>
        </pc:sldMkLst>
      </pc:sldChg>
      <pc:sldChg chg="modSp del">
        <pc:chgData name="jesshenricks@gmail.com" userId="eaec273a04e5dada" providerId="LiveId" clId="{918F34D3-5221-BB42-A185-9004C7AF1773}" dt="2021-11-19T00:22:06.388" v="2497" actId="2696"/>
        <pc:sldMkLst>
          <pc:docMk/>
          <pc:sldMk cId="2359665898" sldId="313"/>
        </pc:sldMkLst>
        <pc:picChg chg="mod">
          <ac:chgData name="jesshenricks@gmail.com" userId="eaec273a04e5dada" providerId="LiveId" clId="{918F34D3-5221-BB42-A185-9004C7AF1773}" dt="2021-11-19T00:21:16.420" v="2485" actId="1076"/>
          <ac:picMkLst>
            <pc:docMk/>
            <pc:sldMk cId="2359665898" sldId="313"/>
            <ac:picMk id="8198" creationId="{1A1E727A-F9AA-8C48-B5D2-34BA116FC4E5}"/>
          </ac:picMkLst>
        </pc:picChg>
        <pc:picChg chg="mod">
          <ac:chgData name="jesshenricks@gmail.com" userId="eaec273a04e5dada" providerId="LiveId" clId="{918F34D3-5221-BB42-A185-9004C7AF1773}" dt="2021-11-19T00:21:09.081" v="2483" actId="1076"/>
          <ac:picMkLst>
            <pc:docMk/>
            <pc:sldMk cId="2359665898" sldId="313"/>
            <ac:picMk id="8200" creationId="{CCF9BE3B-FFDA-3747-ABD9-B00CC9600537}"/>
          </ac:picMkLst>
        </pc:picChg>
        <pc:picChg chg="mod">
          <ac:chgData name="jesshenricks@gmail.com" userId="eaec273a04e5dada" providerId="LiveId" clId="{918F34D3-5221-BB42-A185-9004C7AF1773}" dt="2021-11-19T00:21:35.081" v="2496" actId="1036"/>
          <ac:picMkLst>
            <pc:docMk/>
            <pc:sldMk cId="2359665898" sldId="313"/>
            <ac:picMk id="8202" creationId="{3D3AA97A-AE78-3A41-BE59-C68104772C1E}"/>
          </ac:picMkLst>
        </pc:picChg>
      </pc:sldChg>
      <pc:sldChg chg="modSp">
        <pc:chgData name="jesshenricks@gmail.com" userId="eaec273a04e5dada" providerId="LiveId" clId="{918F34D3-5221-BB42-A185-9004C7AF1773}" dt="2021-11-17T03:39:07.968" v="1138" actId="20577"/>
        <pc:sldMkLst>
          <pc:docMk/>
          <pc:sldMk cId="2385455169" sldId="510"/>
        </pc:sldMkLst>
        <pc:spChg chg="mod">
          <ac:chgData name="jesshenricks@gmail.com" userId="eaec273a04e5dada" providerId="LiveId" clId="{918F34D3-5221-BB42-A185-9004C7AF1773}" dt="2021-11-17T03:39:07.968" v="1138" actId="20577"/>
          <ac:spMkLst>
            <pc:docMk/>
            <pc:sldMk cId="2385455169" sldId="510"/>
            <ac:spMk id="5" creationId="{961E925F-7584-AB44-AE65-3948A73B16B4}"/>
          </ac:spMkLst>
        </pc:spChg>
      </pc:sldChg>
      <pc:sldChg chg="delSp modSp">
        <pc:chgData name="jesshenricks@gmail.com" userId="eaec273a04e5dada" providerId="LiveId" clId="{918F34D3-5221-BB42-A185-9004C7AF1773}" dt="2021-11-18T23:07:54.387" v="1478" actId="20577"/>
        <pc:sldMkLst>
          <pc:docMk/>
          <pc:sldMk cId="319564229" sldId="547"/>
        </pc:sldMkLst>
        <pc:spChg chg="mod">
          <ac:chgData name="jesshenricks@gmail.com" userId="eaec273a04e5dada" providerId="LiveId" clId="{918F34D3-5221-BB42-A185-9004C7AF1773}" dt="2021-11-18T23:07:54.387" v="1478" actId="20577"/>
          <ac:spMkLst>
            <pc:docMk/>
            <pc:sldMk cId="319564229" sldId="547"/>
            <ac:spMk id="3" creationId="{E01A2125-75EE-C548-A82E-E35DA3298868}"/>
          </ac:spMkLst>
        </pc:spChg>
        <pc:picChg chg="del">
          <ac:chgData name="jesshenricks@gmail.com" userId="eaec273a04e5dada" providerId="LiveId" clId="{918F34D3-5221-BB42-A185-9004C7AF1773}" dt="2021-11-18T23:07:41.108" v="1448" actId="478"/>
          <ac:picMkLst>
            <pc:docMk/>
            <pc:sldMk cId="319564229" sldId="547"/>
            <ac:picMk id="8" creationId="{F04CFC92-8A1F-FF4D-B9D5-FDDE0ECA6288}"/>
          </ac:picMkLst>
        </pc:picChg>
        <pc:picChg chg="mod">
          <ac:chgData name="jesshenricks@gmail.com" userId="eaec273a04e5dada" providerId="LiveId" clId="{918F34D3-5221-BB42-A185-9004C7AF1773}" dt="2021-11-18T23:07:44.438" v="1449" actId="1076"/>
          <ac:picMkLst>
            <pc:docMk/>
            <pc:sldMk cId="319564229" sldId="547"/>
            <ac:picMk id="12" creationId="{59BBFFDC-6423-374B-9DF9-FF8862162878}"/>
          </ac:picMkLst>
        </pc:picChg>
      </pc:sldChg>
      <pc:sldChg chg="addSp delSp modSp ord addAnim delAnim modNotesTx">
        <pc:chgData name="jesshenricks@gmail.com" userId="eaec273a04e5dada" providerId="LiveId" clId="{918F34D3-5221-BB42-A185-9004C7AF1773}" dt="2021-11-18T23:36:01.990" v="1857" actId="1076"/>
        <pc:sldMkLst>
          <pc:docMk/>
          <pc:sldMk cId="2383002238" sldId="558"/>
        </pc:sldMkLst>
        <pc:spChg chg="add mod">
          <ac:chgData name="jesshenricks@gmail.com" userId="eaec273a04e5dada" providerId="LiveId" clId="{918F34D3-5221-BB42-A185-9004C7AF1773}" dt="2021-11-18T23:35:47.162" v="1856" actId="1036"/>
          <ac:spMkLst>
            <pc:docMk/>
            <pc:sldMk cId="2383002238" sldId="558"/>
            <ac:spMk id="2" creationId="{8870946B-CA90-4641-A21C-BF554F91C278}"/>
          </ac:spMkLst>
        </pc:spChg>
        <pc:spChg chg="mod">
          <ac:chgData name="jesshenricks@gmail.com" userId="eaec273a04e5dada" providerId="LiveId" clId="{918F34D3-5221-BB42-A185-9004C7AF1773}" dt="2021-11-18T23:35:42.826" v="1843" actId="1035"/>
          <ac:spMkLst>
            <pc:docMk/>
            <pc:sldMk cId="2383002238" sldId="558"/>
            <ac:spMk id="5" creationId="{15E8533D-65F8-5642-A47F-8AD4CF3BB3F8}"/>
          </ac:spMkLst>
        </pc:spChg>
        <pc:spChg chg="mod">
          <ac:chgData name="jesshenricks@gmail.com" userId="eaec273a04e5dada" providerId="LiveId" clId="{918F34D3-5221-BB42-A185-9004C7AF1773}" dt="2021-11-18T23:35:42.826" v="1843" actId="1035"/>
          <ac:spMkLst>
            <pc:docMk/>
            <pc:sldMk cId="2383002238" sldId="558"/>
            <ac:spMk id="6" creationId="{924D9646-27B6-F348-96B5-2A669350D7ED}"/>
          </ac:spMkLst>
        </pc:spChg>
        <pc:spChg chg="add del">
          <ac:chgData name="jesshenricks@gmail.com" userId="eaec273a04e5dada" providerId="LiveId" clId="{918F34D3-5221-BB42-A185-9004C7AF1773}" dt="2021-11-18T23:32:49.815" v="1783" actId="22"/>
          <ac:spMkLst>
            <pc:docMk/>
            <pc:sldMk cId="2383002238" sldId="558"/>
            <ac:spMk id="9" creationId="{FB863009-C293-E04B-B116-164872506A31}"/>
          </ac:spMkLst>
        </pc:spChg>
        <pc:spChg chg="add del">
          <ac:chgData name="jesshenricks@gmail.com" userId="eaec273a04e5dada" providerId="LiveId" clId="{918F34D3-5221-BB42-A185-9004C7AF1773}" dt="2021-11-18T23:33:02.033" v="1785" actId="22"/>
          <ac:spMkLst>
            <pc:docMk/>
            <pc:sldMk cId="2383002238" sldId="558"/>
            <ac:spMk id="11" creationId="{97575D42-1954-014F-AFB0-CE5F88D0D479}"/>
          </ac:spMkLst>
        </pc:spChg>
        <pc:picChg chg="add mod">
          <ac:chgData name="jesshenricks@gmail.com" userId="eaec273a04e5dada" providerId="LiveId" clId="{918F34D3-5221-BB42-A185-9004C7AF1773}" dt="2021-11-18T23:35:30.528" v="1807" actId="1076"/>
          <ac:picMkLst>
            <pc:docMk/>
            <pc:sldMk cId="2383002238" sldId="558"/>
            <ac:picMk id="3" creationId="{95879A46-A538-6B44-B05E-079692EDD01C}"/>
          </ac:picMkLst>
        </pc:picChg>
        <pc:picChg chg="del">
          <ac:chgData name="jesshenricks@gmail.com" userId="eaec273a04e5dada" providerId="LiveId" clId="{918F34D3-5221-BB42-A185-9004C7AF1773}" dt="2021-11-18T23:27:28.878" v="1683" actId="478"/>
          <ac:picMkLst>
            <pc:docMk/>
            <pc:sldMk cId="2383002238" sldId="558"/>
            <ac:picMk id="7" creationId="{1E507550-0A1E-CF45-815C-26FFE1DFA9E3}"/>
          </ac:picMkLst>
        </pc:picChg>
        <pc:picChg chg="add del">
          <ac:chgData name="jesshenricks@gmail.com" userId="eaec273a04e5dada" providerId="LiveId" clId="{918F34D3-5221-BB42-A185-9004C7AF1773}" dt="2021-11-18T23:34:52.077" v="1802" actId="478"/>
          <ac:picMkLst>
            <pc:docMk/>
            <pc:sldMk cId="2383002238" sldId="558"/>
            <ac:picMk id="12" creationId="{9CE9BE2F-81C0-A844-9A8A-98BF92D66265}"/>
          </ac:picMkLst>
        </pc:picChg>
      </pc:sldChg>
      <pc:sldChg chg="addSp modSp ord addAnim">
        <pc:chgData name="jesshenricks@gmail.com" userId="eaec273a04e5dada" providerId="LiveId" clId="{918F34D3-5221-BB42-A185-9004C7AF1773}" dt="2021-11-18T23:37:03.306" v="1866" actId="1076"/>
        <pc:sldMkLst>
          <pc:docMk/>
          <pc:sldMk cId="1551407700" sldId="560"/>
        </pc:sldMkLst>
        <pc:spChg chg="add mod">
          <ac:chgData name="jesshenricks@gmail.com" userId="eaec273a04e5dada" providerId="LiveId" clId="{918F34D3-5221-BB42-A185-9004C7AF1773}" dt="2021-11-18T23:19:35.187" v="1566" actId="14100"/>
          <ac:spMkLst>
            <pc:docMk/>
            <pc:sldMk cId="1551407700" sldId="560"/>
            <ac:spMk id="12" creationId="{A4C3CF43-21A6-BA4F-B01F-BF885445F8A4}"/>
          </ac:spMkLst>
        </pc:spChg>
        <pc:spChg chg="add mod">
          <ac:chgData name="jesshenricks@gmail.com" userId="eaec273a04e5dada" providerId="LiveId" clId="{918F34D3-5221-BB42-A185-9004C7AF1773}" dt="2021-11-18T23:20:29.443" v="1594" actId="20577"/>
          <ac:spMkLst>
            <pc:docMk/>
            <pc:sldMk cId="1551407700" sldId="560"/>
            <ac:spMk id="14" creationId="{EA8B6246-371F-DB4B-ACA5-B19A041B1533}"/>
          </ac:spMkLst>
        </pc:spChg>
        <pc:spChg chg="add mod">
          <ac:chgData name="jesshenricks@gmail.com" userId="eaec273a04e5dada" providerId="LiveId" clId="{918F34D3-5221-BB42-A185-9004C7AF1773}" dt="2021-11-18T23:20:59.203" v="1607" actId="20577"/>
          <ac:spMkLst>
            <pc:docMk/>
            <pc:sldMk cId="1551407700" sldId="560"/>
            <ac:spMk id="16" creationId="{F50364B7-722F-F04D-8964-3817428F4C8D}"/>
          </ac:spMkLst>
        </pc:spChg>
        <pc:spChg chg="add mod">
          <ac:chgData name="jesshenricks@gmail.com" userId="eaec273a04e5dada" providerId="LiveId" clId="{918F34D3-5221-BB42-A185-9004C7AF1773}" dt="2021-11-18T23:21:05.570" v="1616" actId="20577"/>
          <ac:spMkLst>
            <pc:docMk/>
            <pc:sldMk cId="1551407700" sldId="560"/>
            <ac:spMk id="18" creationId="{22C5353C-56AD-AB44-8310-8ACE71611B0B}"/>
          </ac:spMkLst>
        </pc:spChg>
        <pc:spChg chg="add mod">
          <ac:chgData name="jesshenricks@gmail.com" userId="eaec273a04e5dada" providerId="LiveId" clId="{918F34D3-5221-BB42-A185-9004C7AF1773}" dt="2021-11-18T23:22:27.310" v="1667" actId="20577"/>
          <ac:spMkLst>
            <pc:docMk/>
            <pc:sldMk cId="1551407700" sldId="560"/>
            <ac:spMk id="20" creationId="{EC111A51-A177-BE49-9BD7-C48049D00300}"/>
          </ac:spMkLst>
        </pc:spChg>
        <pc:spChg chg="add mod">
          <ac:chgData name="jesshenricks@gmail.com" userId="eaec273a04e5dada" providerId="LiveId" clId="{918F34D3-5221-BB42-A185-9004C7AF1773}" dt="2021-11-18T23:22:15.120" v="1643" actId="20577"/>
          <ac:spMkLst>
            <pc:docMk/>
            <pc:sldMk cId="1551407700" sldId="560"/>
            <ac:spMk id="22" creationId="{843AAF7A-E176-3942-8C6A-8E8E8864C098}"/>
          </ac:spMkLst>
        </pc:spChg>
        <pc:spChg chg="add mod">
          <ac:chgData name="jesshenricks@gmail.com" userId="eaec273a04e5dada" providerId="LiveId" clId="{918F34D3-5221-BB42-A185-9004C7AF1773}" dt="2021-11-18T23:22:22.220" v="1655" actId="20577"/>
          <ac:spMkLst>
            <pc:docMk/>
            <pc:sldMk cId="1551407700" sldId="560"/>
            <ac:spMk id="24" creationId="{40735AC0-EC9A-EA4C-87BD-A7AB17225FD0}"/>
          </ac:spMkLst>
        </pc:spChg>
        <pc:spChg chg="add mod">
          <ac:chgData name="jesshenricks@gmail.com" userId="eaec273a04e5dada" providerId="LiveId" clId="{918F34D3-5221-BB42-A185-9004C7AF1773}" dt="2021-11-18T23:22:42.071" v="1681" actId="20577"/>
          <ac:spMkLst>
            <pc:docMk/>
            <pc:sldMk cId="1551407700" sldId="560"/>
            <ac:spMk id="26" creationId="{ABFF1CDB-1B0A-104B-926E-7B2A0C2C1331}"/>
          </ac:spMkLst>
        </pc:spChg>
      </pc:sldChg>
      <pc:sldChg chg="ord">
        <pc:chgData name="jesshenricks@gmail.com" userId="eaec273a04e5dada" providerId="LiveId" clId="{918F34D3-5221-BB42-A185-9004C7AF1773}" dt="2021-11-18T23:36:42.777" v="1860" actId="1076"/>
        <pc:sldMkLst>
          <pc:docMk/>
          <pc:sldMk cId="1627949909" sldId="563"/>
        </pc:sldMkLst>
      </pc:sldChg>
      <pc:sldChg chg="ord">
        <pc:chgData name="jesshenricks@gmail.com" userId="eaec273a04e5dada" providerId="LiveId" clId="{918F34D3-5221-BB42-A185-9004C7AF1773}" dt="2021-11-18T23:36:39.242" v="1859" actId="1076"/>
        <pc:sldMkLst>
          <pc:docMk/>
          <pc:sldMk cId="2999169498" sldId="564"/>
        </pc:sldMkLst>
      </pc:sldChg>
      <pc:sldChg chg="ord">
        <pc:chgData name="jesshenricks@gmail.com" userId="eaec273a04e5dada" providerId="LiveId" clId="{918F34D3-5221-BB42-A185-9004C7AF1773}" dt="2021-11-18T23:36:45.747" v="1861" actId="1076"/>
        <pc:sldMkLst>
          <pc:docMk/>
          <pc:sldMk cId="2479843928" sldId="566"/>
        </pc:sldMkLst>
      </pc:sldChg>
      <pc:sldChg chg="ord">
        <pc:chgData name="jesshenricks@gmail.com" userId="eaec273a04e5dada" providerId="LiveId" clId="{918F34D3-5221-BB42-A185-9004C7AF1773}" dt="2021-11-18T23:36:48.223" v="1862" actId="1076"/>
        <pc:sldMkLst>
          <pc:docMk/>
          <pc:sldMk cId="1774007179" sldId="567"/>
        </pc:sldMkLst>
      </pc:sldChg>
      <pc:sldChg chg="ord">
        <pc:chgData name="jesshenricks@gmail.com" userId="eaec273a04e5dada" providerId="LiveId" clId="{918F34D3-5221-BB42-A185-9004C7AF1773}" dt="2021-11-18T23:36:52.092" v="1863" actId="1076"/>
        <pc:sldMkLst>
          <pc:docMk/>
          <pc:sldMk cId="1906293775" sldId="568"/>
        </pc:sldMkLst>
      </pc:sldChg>
      <pc:sldChg chg="ord">
        <pc:chgData name="jesshenricks@gmail.com" userId="eaec273a04e5dada" providerId="LiveId" clId="{918F34D3-5221-BB42-A185-9004C7AF1773}" dt="2021-11-18T23:36:56.408" v="1864" actId="1076"/>
        <pc:sldMkLst>
          <pc:docMk/>
          <pc:sldMk cId="3747802656" sldId="569"/>
        </pc:sldMkLst>
      </pc:sldChg>
      <pc:sldChg chg="ord">
        <pc:chgData name="jesshenricks@gmail.com" userId="eaec273a04e5dada" providerId="LiveId" clId="{918F34D3-5221-BB42-A185-9004C7AF1773}" dt="2021-11-18T23:36:59.189" v="1865" actId="1076"/>
        <pc:sldMkLst>
          <pc:docMk/>
          <pc:sldMk cId="1581668763" sldId="570"/>
        </pc:sldMkLst>
      </pc:sldChg>
      <pc:sldChg chg="modSp">
        <pc:chgData name="jesshenricks@gmail.com" userId="eaec273a04e5dada" providerId="LiveId" clId="{918F34D3-5221-BB42-A185-9004C7AF1773}" dt="2021-11-18T23:50:08.255" v="2049" actId="20577"/>
        <pc:sldMkLst>
          <pc:docMk/>
          <pc:sldMk cId="3783042192" sldId="571"/>
        </pc:sldMkLst>
        <pc:spChg chg="mod">
          <ac:chgData name="jesshenricks@gmail.com" userId="eaec273a04e5dada" providerId="LiveId" clId="{918F34D3-5221-BB42-A185-9004C7AF1773}" dt="2021-11-18T23:50:08.255" v="2049" actId="20577"/>
          <ac:spMkLst>
            <pc:docMk/>
            <pc:sldMk cId="3783042192" sldId="571"/>
            <ac:spMk id="3" creationId="{E01A2125-75EE-C548-A82E-E35DA3298868}"/>
          </ac:spMkLst>
        </pc:spChg>
      </pc:sldChg>
      <pc:sldChg chg="modSp modNotesTx">
        <pc:chgData name="jesshenricks@gmail.com" userId="eaec273a04e5dada" providerId="LiveId" clId="{918F34D3-5221-BB42-A185-9004C7AF1773}" dt="2021-11-17T03:52:16.986" v="1441" actId="20577"/>
        <pc:sldMkLst>
          <pc:docMk/>
          <pc:sldMk cId="2485537494" sldId="574"/>
        </pc:sldMkLst>
        <pc:spChg chg="mod">
          <ac:chgData name="jesshenricks@gmail.com" userId="eaec273a04e5dada" providerId="LiveId" clId="{918F34D3-5221-BB42-A185-9004C7AF1773}" dt="2021-11-17T03:50:16.983" v="1184" actId="20577"/>
          <ac:spMkLst>
            <pc:docMk/>
            <pc:sldMk cId="2485537494" sldId="574"/>
            <ac:spMk id="28" creationId="{913FA389-F2BE-884C-BB76-9F3ECE3C9BBB}"/>
          </ac:spMkLst>
        </pc:spChg>
      </pc:sldChg>
      <pc:sldChg chg="addSp delSp modSp new mod modClrScheme addAnim chgLayout modNotesTx">
        <pc:chgData name="jesshenricks@gmail.com" userId="eaec273a04e5dada" providerId="LiveId" clId="{918F34D3-5221-BB42-A185-9004C7AF1773}" dt="2021-11-19T00:08:47.906" v="2473" actId="22"/>
        <pc:sldMkLst>
          <pc:docMk/>
          <pc:sldMk cId="4225946662" sldId="588"/>
        </pc:sldMkLst>
        <pc:spChg chg="del">
          <ac:chgData name="jesshenricks@gmail.com" userId="eaec273a04e5dada" providerId="LiveId" clId="{918F34D3-5221-BB42-A185-9004C7AF1773}" dt="2021-11-17T03:49:12.624" v="1145" actId="700"/>
          <ac:spMkLst>
            <pc:docMk/>
            <pc:sldMk cId="4225946662" sldId="588"/>
            <ac:spMk id="2" creationId="{1CEE8D27-AC16-6742-85D8-53418EEF3B29}"/>
          </ac:spMkLst>
        </pc:spChg>
        <pc:spChg chg="add mod ord">
          <ac:chgData name="jesshenricks@gmail.com" userId="eaec273a04e5dada" providerId="LiveId" clId="{918F34D3-5221-BB42-A185-9004C7AF1773}" dt="2021-11-19T00:05:22.775" v="2219" actId="1035"/>
          <ac:spMkLst>
            <pc:docMk/>
            <pc:sldMk cId="4225946662" sldId="588"/>
            <ac:spMk id="2" creationId="{2BB89A75-8828-7041-AE1E-9E1ACBED7CA9}"/>
          </ac:spMkLst>
        </pc:spChg>
        <pc:spChg chg="del mod">
          <ac:chgData name="jesshenricks@gmail.com" userId="eaec273a04e5dada" providerId="LiveId" clId="{918F34D3-5221-BB42-A185-9004C7AF1773}" dt="2021-11-17T03:49:12.624" v="1145" actId="700"/>
          <ac:spMkLst>
            <pc:docMk/>
            <pc:sldMk cId="4225946662" sldId="588"/>
            <ac:spMk id="3" creationId="{09B24FEE-9ABA-C34B-8D85-5FD2EC63109F}"/>
          </ac:spMkLst>
        </pc:spChg>
        <pc:spChg chg="add mod ord">
          <ac:chgData name="jesshenricks@gmail.com" userId="eaec273a04e5dada" providerId="LiveId" clId="{918F34D3-5221-BB42-A185-9004C7AF1773}" dt="2021-11-19T00:05:22.775" v="2219" actId="1035"/>
          <ac:spMkLst>
            <pc:docMk/>
            <pc:sldMk cId="4225946662" sldId="588"/>
            <ac:spMk id="3" creationId="{7A39BB98-78EF-DD4D-B901-A245570DA04E}"/>
          </ac:spMkLst>
        </pc:spChg>
        <pc:spChg chg="add mod ord">
          <ac:chgData name="jesshenricks@gmail.com" userId="eaec273a04e5dada" providerId="LiveId" clId="{918F34D3-5221-BB42-A185-9004C7AF1773}" dt="2021-11-19T00:05:22.775" v="2219" actId="1035"/>
          <ac:spMkLst>
            <pc:docMk/>
            <pc:sldMk cId="4225946662" sldId="588"/>
            <ac:spMk id="4" creationId="{E00D3B31-9B8A-DF49-8C77-482F06007DAB}"/>
          </ac:spMkLst>
        </pc:spChg>
        <pc:spChg chg="add mod ord">
          <ac:chgData name="jesshenricks@gmail.com" userId="eaec273a04e5dada" providerId="LiveId" clId="{918F34D3-5221-BB42-A185-9004C7AF1773}" dt="2021-11-19T00:05:22.775" v="2219" actId="1035"/>
          <ac:spMkLst>
            <pc:docMk/>
            <pc:sldMk cId="4225946662" sldId="588"/>
            <ac:spMk id="5" creationId="{82BB2038-73BE-0941-BDA4-8CBD4A17C889}"/>
          </ac:spMkLst>
        </pc:spChg>
        <pc:spChg chg="add mod ord">
          <ac:chgData name="jesshenricks@gmail.com" userId="eaec273a04e5dada" providerId="LiveId" clId="{918F34D3-5221-BB42-A185-9004C7AF1773}" dt="2021-11-17T03:49:52.243" v="1167" actId="20577"/>
          <ac:spMkLst>
            <pc:docMk/>
            <pc:sldMk cId="4225946662" sldId="588"/>
            <ac:spMk id="7" creationId="{15CE6A7F-D365-B44D-BF53-8D0958DD381A}"/>
          </ac:spMkLst>
        </pc:spChg>
        <pc:spChg chg="add del mod">
          <ac:chgData name="jesshenricks@gmail.com" userId="eaec273a04e5dada" providerId="LiveId" clId="{918F34D3-5221-BB42-A185-9004C7AF1773}" dt="2021-11-18T23:57:50.198" v="2087" actId="478"/>
          <ac:spMkLst>
            <pc:docMk/>
            <pc:sldMk cId="4225946662" sldId="588"/>
            <ac:spMk id="12" creationId="{DC17967B-51FE-A240-A4B1-DDAC37238D6A}"/>
          </ac:spMkLst>
        </pc:spChg>
        <pc:spChg chg="add mod ord">
          <ac:chgData name="jesshenricks@gmail.com" userId="eaec273a04e5dada" providerId="LiveId" clId="{918F34D3-5221-BB42-A185-9004C7AF1773}" dt="2021-11-19T00:05:22.775" v="2219" actId="1035"/>
          <ac:spMkLst>
            <pc:docMk/>
            <pc:sldMk cId="4225946662" sldId="588"/>
            <ac:spMk id="16" creationId="{58128664-C11E-3E4B-AF29-9C6B352D3118}"/>
          </ac:spMkLst>
        </pc:spChg>
        <pc:spChg chg="add mod ord">
          <ac:chgData name="jesshenricks@gmail.com" userId="eaec273a04e5dada" providerId="LiveId" clId="{918F34D3-5221-BB42-A185-9004C7AF1773}" dt="2021-11-19T00:05:22.775" v="2219" actId="1035"/>
          <ac:spMkLst>
            <pc:docMk/>
            <pc:sldMk cId="4225946662" sldId="588"/>
            <ac:spMk id="18" creationId="{2BBCE5D3-A897-EB40-8897-07BC11D45019}"/>
          </ac:spMkLst>
        </pc:spChg>
        <pc:spChg chg="add mod ord">
          <ac:chgData name="jesshenricks@gmail.com" userId="eaec273a04e5dada" providerId="LiveId" clId="{918F34D3-5221-BB42-A185-9004C7AF1773}" dt="2021-11-19T00:05:22.775" v="2219" actId="1035"/>
          <ac:spMkLst>
            <pc:docMk/>
            <pc:sldMk cId="4225946662" sldId="588"/>
            <ac:spMk id="20" creationId="{0558DE3C-C463-CB44-ABF6-1223893B7D7A}"/>
          </ac:spMkLst>
        </pc:spChg>
        <pc:spChg chg="add mod">
          <ac:chgData name="jesshenricks@gmail.com" userId="eaec273a04e5dada" providerId="LiveId" clId="{918F34D3-5221-BB42-A185-9004C7AF1773}" dt="2021-11-19T00:05:22.775" v="2219" actId="1035"/>
          <ac:spMkLst>
            <pc:docMk/>
            <pc:sldMk cId="4225946662" sldId="588"/>
            <ac:spMk id="22" creationId="{6F407D0A-E2ED-5643-BA72-9B3390A888B3}"/>
          </ac:spMkLst>
        </pc:spChg>
        <pc:picChg chg="add mod">
          <ac:chgData name="jesshenricks@gmail.com" userId="eaec273a04e5dada" providerId="LiveId" clId="{918F34D3-5221-BB42-A185-9004C7AF1773}" dt="2021-11-17T03:49:04.931" v="1144" actId="1076"/>
          <ac:picMkLst>
            <pc:docMk/>
            <pc:sldMk cId="4225946662" sldId="588"/>
            <ac:picMk id="6" creationId="{4B4F6647-2EB2-0E45-A538-68536CB8E653}"/>
          </ac:picMkLst>
        </pc:picChg>
        <pc:picChg chg="add">
          <ac:chgData name="jesshenricks@gmail.com" userId="eaec273a04e5dada" providerId="LiveId" clId="{918F34D3-5221-BB42-A185-9004C7AF1773}" dt="2021-11-17T03:52:49.437" v="1442" actId="22"/>
          <ac:picMkLst>
            <pc:docMk/>
            <pc:sldMk cId="4225946662" sldId="588"/>
            <ac:picMk id="9" creationId="{898954B0-6857-2047-BA6F-308601DB17E4}"/>
          </ac:picMkLst>
        </pc:picChg>
        <pc:picChg chg="add">
          <ac:chgData name="jesshenricks@gmail.com" userId="eaec273a04e5dada" providerId="LiveId" clId="{918F34D3-5221-BB42-A185-9004C7AF1773}" dt="2021-11-17T03:52:49.437" v="1442" actId="22"/>
          <ac:picMkLst>
            <pc:docMk/>
            <pc:sldMk cId="4225946662" sldId="588"/>
            <ac:picMk id="11" creationId="{A742F20E-A6AF-174E-A41D-BD03DD7FFEB6}"/>
          </ac:picMkLst>
        </pc:picChg>
      </pc:sldChg>
      <pc:sldChg chg="addSp delSp modSp new ord modNotesTx">
        <pc:chgData name="jesshenricks@gmail.com" userId="eaec273a04e5dada" providerId="LiveId" clId="{918F34D3-5221-BB42-A185-9004C7AF1773}" dt="2021-11-19T00:23:01.976" v="2499" actId="22"/>
        <pc:sldMkLst>
          <pc:docMk/>
          <pc:sldMk cId="1327993983" sldId="589"/>
        </pc:sldMkLst>
        <pc:spChg chg="mod">
          <ac:chgData name="jesshenricks@gmail.com" userId="eaec273a04e5dada" providerId="LiveId" clId="{918F34D3-5221-BB42-A185-9004C7AF1773}" dt="2021-11-18T23:13:10.947" v="1507" actId="20577"/>
          <ac:spMkLst>
            <pc:docMk/>
            <pc:sldMk cId="1327993983" sldId="589"/>
            <ac:spMk id="2" creationId="{EB4DE02E-8AF7-1C4D-8370-BDAA3CB1138A}"/>
          </ac:spMkLst>
        </pc:spChg>
        <pc:spChg chg="add del">
          <ac:chgData name="jesshenricks@gmail.com" userId="eaec273a04e5dada" providerId="LiveId" clId="{918F34D3-5221-BB42-A185-9004C7AF1773}" dt="2021-11-18T23:13:02.970" v="1482" actId="571"/>
          <ac:spMkLst>
            <pc:docMk/>
            <pc:sldMk cId="1327993983" sldId="589"/>
            <ac:spMk id="4" creationId="{0A987F39-E0CE-9D40-966D-D61E7D8DB27F}"/>
          </ac:spMkLst>
        </pc:spChg>
        <pc:picChg chg="add">
          <ac:chgData name="jesshenricks@gmail.com" userId="eaec273a04e5dada" providerId="LiveId" clId="{918F34D3-5221-BB42-A185-9004C7AF1773}" dt="2021-11-19T00:23:01.976" v="2499" actId="22"/>
          <ac:picMkLst>
            <pc:docMk/>
            <pc:sldMk cId="1327993983" sldId="589"/>
            <ac:picMk id="3" creationId="{04429DB8-2040-6D44-B11F-8A46B3833465}"/>
          </ac:picMkLst>
        </pc:picChg>
        <pc:picChg chg="add mod">
          <ac:chgData name="jesshenricks@gmail.com" userId="eaec273a04e5dada" providerId="LiveId" clId="{918F34D3-5221-BB42-A185-9004C7AF1773}" dt="2021-11-18T23:13:55.323" v="1511" actId="14100"/>
          <ac:picMkLst>
            <pc:docMk/>
            <pc:sldMk cId="1327993983" sldId="589"/>
            <ac:picMk id="7" creationId="{08A847B1-7A99-1444-BFED-4869148539FB}"/>
          </ac:picMkLst>
        </pc:picChg>
        <pc:picChg chg="add mod">
          <ac:chgData name="jesshenricks@gmail.com" userId="eaec273a04e5dada" providerId="LiveId" clId="{918F34D3-5221-BB42-A185-9004C7AF1773}" dt="2021-11-18T23:47:51.403" v="2043" actId="14100"/>
          <ac:picMkLst>
            <pc:docMk/>
            <pc:sldMk cId="1327993983" sldId="589"/>
            <ac:picMk id="9" creationId="{BA8F0D1F-F2DE-024C-9FF6-425E811EBC98}"/>
          </ac:picMkLst>
        </pc:picChg>
        <pc:picChg chg="add mod">
          <ac:chgData name="jesshenricks@gmail.com" userId="eaec273a04e5dada" providerId="LiveId" clId="{918F34D3-5221-BB42-A185-9004C7AF1773}" dt="2021-11-18T23:45:47.057" v="1947" actId="1076"/>
          <ac:picMkLst>
            <pc:docMk/>
            <pc:sldMk cId="1327993983" sldId="589"/>
            <ac:picMk id="11" creationId="{6E55FBFA-AB78-B147-9B1D-651AA3565A43}"/>
          </ac:picMkLst>
        </pc:picChg>
        <pc:picChg chg="add mod">
          <ac:chgData name="jesshenricks@gmail.com" userId="eaec273a04e5dada" providerId="LiveId" clId="{918F34D3-5221-BB42-A185-9004C7AF1773}" dt="2021-11-18T23:46:56.486" v="1966" actId="1076"/>
          <ac:picMkLst>
            <pc:docMk/>
            <pc:sldMk cId="1327993983" sldId="589"/>
            <ac:picMk id="13" creationId="{6E7D7D82-207F-F043-8AF8-FCC801DB050F}"/>
          </ac:picMkLst>
        </pc:picChg>
        <pc:picChg chg="add mod">
          <ac:chgData name="jesshenricks@gmail.com" userId="eaec273a04e5dada" providerId="LiveId" clId="{918F34D3-5221-BB42-A185-9004C7AF1773}" dt="2021-11-18T23:45:44.804" v="1946" actId="1076"/>
          <ac:picMkLst>
            <pc:docMk/>
            <pc:sldMk cId="1327993983" sldId="589"/>
            <ac:picMk id="15" creationId="{7FEAFEE5-AD30-BF40-B1CD-0D0A26F3ECE8}"/>
          </ac:picMkLst>
        </pc:picChg>
        <pc:picChg chg="add mod">
          <ac:chgData name="jesshenricks@gmail.com" userId="eaec273a04e5dada" providerId="LiveId" clId="{918F34D3-5221-BB42-A185-9004C7AF1773}" dt="2021-11-18T23:44:42.779" v="1932" actId="1076"/>
          <ac:picMkLst>
            <pc:docMk/>
            <pc:sldMk cId="1327993983" sldId="589"/>
            <ac:picMk id="17" creationId="{5CCFE996-95A4-E34B-8769-C62BFF046A81}"/>
          </ac:picMkLst>
        </pc:picChg>
        <pc:picChg chg="add mod">
          <ac:chgData name="jesshenricks@gmail.com" userId="eaec273a04e5dada" providerId="LiveId" clId="{918F34D3-5221-BB42-A185-9004C7AF1773}" dt="2021-11-18T23:45:49.559" v="1948" actId="1076"/>
          <ac:picMkLst>
            <pc:docMk/>
            <pc:sldMk cId="1327993983" sldId="589"/>
            <ac:picMk id="19" creationId="{DCB7C2FF-106E-7C4C-B082-8543A0816416}"/>
          </ac:picMkLst>
        </pc:picChg>
        <pc:picChg chg="add mod">
          <ac:chgData name="jesshenricks@gmail.com" userId="eaec273a04e5dada" providerId="LiveId" clId="{918F34D3-5221-BB42-A185-9004C7AF1773}" dt="2021-11-18T23:44:48.284" v="1934" actId="1076"/>
          <ac:picMkLst>
            <pc:docMk/>
            <pc:sldMk cId="1327993983" sldId="589"/>
            <ac:picMk id="21" creationId="{C9503AA0-C8D1-EE41-B6F1-7330408368EF}"/>
          </ac:picMkLst>
        </pc:picChg>
        <pc:picChg chg="add mod">
          <ac:chgData name="jesshenricks@gmail.com" userId="eaec273a04e5dada" providerId="LiveId" clId="{918F34D3-5221-BB42-A185-9004C7AF1773}" dt="2021-11-18T23:44:55.750" v="1935" actId="1076"/>
          <ac:picMkLst>
            <pc:docMk/>
            <pc:sldMk cId="1327993983" sldId="589"/>
            <ac:picMk id="23" creationId="{D2E6568E-E31E-DD4C-BC5B-16BA30EE606B}"/>
          </ac:picMkLst>
        </pc:picChg>
        <pc:inkChg chg="add del">
          <ac:chgData name="jesshenricks@gmail.com" userId="eaec273a04e5dada" providerId="LiveId" clId="{918F34D3-5221-BB42-A185-9004C7AF1773}" dt="2021-11-18T23:43:50.440" v="1920"/>
          <ac:inkMkLst>
            <pc:docMk/>
            <pc:sldMk cId="1327993983" sldId="589"/>
            <ac:inkMk id="24" creationId="{60D882E7-BFB6-5C48-90B4-A54B31CA6C53}"/>
          </ac:inkMkLst>
        </pc:inkChg>
      </pc:sldChg>
    </pc:docChg>
  </pc:docChgLst>
  <pc:docChgLst>
    <pc:chgData name="jesshenricks@gmail.com" userId="eaec273a04e5dada" providerId="LiveId" clId="{B4BE6382-E6C3-7247-8A3A-91666B7D36FC}"/>
    <pc:docChg chg="undo redo custSel addSld delSld modSld sldOrd addSection delSection modSection">
      <pc:chgData name="jesshenricks@gmail.com" userId="eaec273a04e5dada" providerId="LiveId" clId="{B4BE6382-E6C3-7247-8A3A-91666B7D36FC}" dt="2021-12-01T20:36:57.690" v="7512" actId="1076"/>
      <pc:docMkLst>
        <pc:docMk/>
      </pc:docMkLst>
      <pc:sldChg chg="addSp delSp modSp add mod setBg modClrScheme delDesignElem chgLayout">
        <pc:chgData name="jesshenricks@gmail.com" userId="eaec273a04e5dada" providerId="LiveId" clId="{B4BE6382-E6C3-7247-8A3A-91666B7D36FC}" dt="2021-11-30T23:26:11.648" v="2844" actId="700"/>
        <pc:sldMkLst>
          <pc:docMk/>
          <pc:sldMk cId="3217489757" sldId="257"/>
        </pc:sldMkLst>
        <pc:spChg chg="add mod ord">
          <ac:chgData name="jesshenricks@gmail.com" userId="eaec273a04e5dada" providerId="LiveId" clId="{B4BE6382-E6C3-7247-8A3A-91666B7D36FC}" dt="2021-11-30T23:26:11.648" v="2844" actId="700"/>
          <ac:spMkLst>
            <pc:docMk/>
            <pc:sldMk cId="3217489757" sldId="257"/>
            <ac:spMk id="2" creationId="{C7BF9EC4-BA6B-5744-9B58-7B0CF25EEBAD}"/>
          </ac:spMkLst>
        </pc:spChg>
        <pc:spChg chg="del">
          <ac:chgData name="jesshenricks@gmail.com" userId="eaec273a04e5dada" providerId="LiveId" clId="{B4BE6382-E6C3-7247-8A3A-91666B7D36FC}" dt="2021-11-30T23:20:54.768" v="2769"/>
          <ac:spMkLst>
            <pc:docMk/>
            <pc:sldMk cId="3217489757" sldId="257"/>
            <ac:spMk id="11" creationId="{42A4FC2C-047E-45A5-965D-8E1E3BF09BC6}"/>
          </ac:spMkLst>
        </pc:spChg>
        <pc:picChg chg="add del mod">
          <ac:chgData name="jesshenricks@gmail.com" userId="eaec273a04e5dada" providerId="LiveId" clId="{B4BE6382-E6C3-7247-8A3A-91666B7D36FC}" dt="2021-11-30T23:21:23.802" v="2775"/>
          <ac:picMkLst>
            <pc:docMk/>
            <pc:sldMk cId="3217489757" sldId="257"/>
            <ac:picMk id="4" creationId="{ED1B8C02-920B-D84D-A609-D0C3C92CB649}"/>
          </ac:picMkLst>
        </pc:picChg>
      </pc:sldChg>
      <pc:sldChg chg="addSp delSp modSp mod">
        <pc:chgData name="jesshenricks@gmail.com" userId="eaec273a04e5dada" providerId="LiveId" clId="{B4BE6382-E6C3-7247-8A3A-91666B7D36FC}" dt="2021-12-01T19:41:18.239" v="6957" actId="1076"/>
        <pc:sldMkLst>
          <pc:docMk/>
          <pc:sldMk cId="0" sldId="260"/>
        </pc:sldMkLst>
        <pc:picChg chg="add mod">
          <ac:chgData name="jesshenricks@gmail.com" userId="eaec273a04e5dada" providerId="LiveId" clId="{B4BE6382-E6C3-7247-8A3A-91666B7D36FC}" dt="2021-12-01T19:41:18.239" v="6957" actId="1076"/>
          <ac:picMkLst>
            <pc:docMk/>
            <pc:sldMk cId="0" sldId="260"/>
            <ac:picMk id="3" creationId="{47AEAC87-9A01-5E4C-A1D4-0784912416DD}"/>
          </ac:picMkLst>
        </pc:picChg>
        <pc:picChg chg="add del mod">
          <ac:chgData name="jesshenricks@gmail.com" userId="eaec273a04e5dada" providerId="LiveId" clId="{B4BE6382-E6C3-7247-8A3A-91666B7D36FC}" dt="2021-11-16T00:49:02.051" v="687" actId="478"/>
          <ac:picMkLst>
            <pc:docMk/>
            <pc:sldMk cId="0" sldId="260"/>
            <ac:picMk id="7" creationId="{93A27B8E-4216-2F4A-B6BF-2FAD2C52C311}"/>
          </ac:picMkLst>
        </pc:picChg>
        <pc:picChg chg="add del mod">
          <ac:chgData name="jesshenricks@gmail.com" userId="eaec273a04e5dada" providerId="LiveId" clId="{B4BE6382-E6C3-7247-8A3A-91666B7D36FC}" dt="2021-11-16T00:49:01.376" v="686" actId="478"/>
          <ac:picMkLst>
            <pc:docMk/>
            <pc:sldMk cId="0" sldId="260"/>
            <ac:picMk id="8" creationId="{EC8079FB-7AB0-AE4A-8F32-DCFBF9E4D42C}"/>
          </ac:picMkLst>
        </pc:picChg>
        <pc:picChg chg="del mod">
          <ac:chgData name="jesshenricks@gmail.com" userId="eaec273a04e5dada" providerId="LiveId" clId="{B4BE6382-E6C3-7247-8A3A-91666B7D36FC}" dt="2021-12-01T19:40:56.430" v="6951" actId="478"/>
          <ac:picMkLst>
            <pc:docMk/>
            <pc:sldMk cId="0" sldId="260"/>
            <ac:picMk id="268" creationId="{00000000-0000-0000-0000-000000000000}"/>
          </ac:picMkLst>
        </pc:picChg>
        <pc:picChg chg="del mod">
          <ac:chgData name="jesshenricks@gmail.com" userId="eaec273a04e5dada" providerId="LiveId" clId="{B4BE6382-E6C3-7247-8A3A-91666B7D36FC}" dt="2021-12-01T19:41:04.063" v="6954" actId="478"/>
          <ac:picMkLst>
            <pc:docMk/>
            <pc:sldMk cId="0" sldId="260"/>
            <ac:picMk id="271" creationId="{00000000-0000-0000-0000-000000000000}"/>
          </ac:picMkLst>
        </pc:picChg>
      </pc:sldChg>
      <pc:sldChg chg="addSp delSp modSp add del mod setBg modClrScheme delDesignElem chgLayout">
        <pc:chgData name="jesshenricks@gmail.com" userId="eaec273a04e5dada" providerId="LiveId" clId="{B4BE6382-E6C3-7247-8A3A-91666B7D36FC}" dt="2021-11-30T23:23:41.680" v="2803" actId="2696"/>
        <pc:sldMkLst>
          <pc:docMk/>
          <pc:sldMk cId="2424210455" sldId="264"/>
        </pc:sldMkLst>
        <pc:spChg chg="add del mod ord">
          <ac:chgData name="jesshenricks@gmail.com" userId="eaec273a04e5dada" providerId="LiveId" clId="{B4BE6382-E6C3-7247-8A3A-91666B7D36FC}" dt="2021-11-30T23:23:07.233" v="2785" actId="700"/>
          <ac:spMkLst>
            <pc:docMk/>
            <pc:sldMk cId="2424210455" sldId="264"/>
            <ac:spMk id="2" creationId="{95A60438-A0D8-7648-ACF5-EAB59B946DED}"/>
          </ac:spMkLst>
        </pc:spChg>
        <pc:spChg chg="add del">
          <ac:chgData name="jesshenricks@gmail.com" userId="eaec273a04e5dada" providerId="LiveId" clId="{B4BE6382-E6C3-7247-8A3A-91666B7D36FC}" dt="2021-11-30T23:22:48.516" v="2782" actId="26606"/>
          <ac:spMkLst>
            <pc:docMk/>
            <pc:sldMk cId="2424210455" sldId="264"/>
            <ac:spMk id="15" creationId="{AA3CC463-F933-4AC4-86E1-5AC14B0C3163}"/>
          </ac:spMkLst>
        </pc:spChg>
        <pc:spChg chg="add del">
          <ac:chgData name="jesshenricks@gmail.com" userId="eaec273a04e5dada" providerId="LiveId" clId="{B4BE6382-E6C3-7247-8A3A-91666B7D36FC}" dt="2021-11-30T23:22:48.516" v="2782" actId="26606"/>
          <ac:spMkLst>
            <pc:docMk/>
            <pc:sldMk cId="2424210455" sldId="264"/>
            <ac:spMk id="17" creationId="{6025D2DB-A12A-44DB-B00E-F4D622329EDD}"/>
          </ac:spMkLst>
        </pc:spChg>
        <pc:spChg chg="add del">
          <ac:chgData name="jesshenricks@gmail.com" userId="eaec273a04e5dada" providerId="LiveId" clId="{B4BE6382-E6C3-7247-8A3A-91666B7D36FC}" dt="2021-11-30T23:22:48.516" v="2782" actId="26606"/>
          <ac:spMkLst>
            <pc:docMk/>
            <pc:sldMk cId="2424210455" sldId="264"/>
            <ac:spMk id="19" creationId="{CE7E7877-F64E-4EEA-B778-138031EFF874}"/>
          </ac:spMkLst>
        </pc:spChg>
        <pc:spChg chg="add del">
          <ac:chgData name="jesshenricks@gmail.com" userId="eaec273a04e5dada" providerId="LiveId" clId="{B4BE6382-E6C3-7247-8A3A-91666B7D36FC}" dt="2021-11-30T23:22:48.516" v="2782" actId="26606"/>
          <ac:spMkLst>
            <pc:docMk/>
            <pc:sldMk cId="2424210455" sldId="264"/>
            <ac:spMk id="21" creationId="{7DD6C4F3-70FD-4F13-919C-702EE4886499}"/>
          </ac:spMkLst>
        </pc:spChg>
        <pc:picChg chg="add del mod">
          <ac:chgData name="jesshenricks@gmail.com" userId="eaec273a04e5dada" providerId="LiveId" clId="{B4BE6382-E6C3-7247-8A3A-91666B7D36FC}" dt="2021-11-30T23:23:10.549" v="2786" actId="21"/>
          <ac:picMkLst>
            <pc:docMk/>
            <pc:sldMk cId="2424210455" sldId="264"/>
            <ac:picMk id="4" creationId="{B73FD0C5-49A4-A949-88B2-F1241A08AC9F}"/>
          </ac:picMkLst>
        </pc:picChg>
        <pc:picChg chg="del mod ord">
          <ac:chgData name="jesshenricks@gmail.com" userId="eaec273a04e5dada" providerId="LiveId" clId="{B4BE6382-E6C3-7247-8A3A-91666B7D36FC}" dt="2021-11-30T23:23:10.549" v="2786" actId="21"/>
          <ac:picMkLst>
            <pc:docMk/>
            <pc:sldMk cId="2424210455" sldId="264"/>
            <ac:picMk id="7" creationId="{5ECC542A-44F2-FE41-9659-66F9BA3DBBBC}"/>
          </ac:picMkLst>
        </pc:picChg>
        <pc:picChg chg="del mod ord">
          <ac:chgData name="jesshenricks@gmail.com" userId="eaec273a04e5dada" providerId="LiveId" clId="{B4BE6382-E6C3-7247-8A3A-91666B7D36FC}" dt="2021-11-30T23:23:10.549" v="2786" actId="21"/>
          <ac:picMkLst>
            <pc:docMk/>
            <pc:sldMk cId="2424210455" sldId="264"/>
            <ac:picMk id="10" creationId="{5AA472BC-4384-9842-A8C4-CD22B9C654E6}"/>
          </ac:picMkLst>
        </pc:picChg>
        <pc:cxnChg chg="add del">
          <ac:chgData name="jesshenricks@gmail.com" userId="eaec273a04e5dada" providerId="LiveId" clId="{B4BE6382-E6C3-7247-8A3A-91666B7D36FC}" dt="2021-11-30T23:23:07.233" v="2785" actId="700"/>
          <ac:cxnSpMkLst>
            <pc:docMk/>
            <pc:sldMk cId="2424210455" sldId="264"/>
            <ac:cxnSpMk id="12" creationId="{DCD67800-37AC-4E14-89B0-F79DCB3FB86D}"/>
          </ac:cxnSpMkLst>
        </pc:cxnChg>
        <pc:cxnChg chg="add del">
          <ac:chgData name="jesshenricks@gmail.com" userId="eaec273a04e5dada" providerId="LiveId" clId="{B4BE6382-E6C3-7247-8A3A-91666B7D36FC}" dt="2021-11-30T23:23:07.233" v="2785" actId="700"/>
          <ac:cxnSpMkLst>
            <pc:docMk/>
            <pc:sldMk cId="2424210455" sldId="264"/>
            <ac:cxnSpMk id="13" creationId="{20F1788F-A5AE-4188-8274-F7F2E3833ECD}"/>
          </ac:cxnSpMkLst>
        </pc:cxnChg>
      </pc:sldChg>
      <pc:sldChg chg="addSp modSp add mod">
        <pc:chgData name="jesshenricks@gmail.com" userId="eaec273a04e5dada" providerId="LiveId" clId="{B4BE6382-E6C3-7247-8A3A-91666B7D36FC}" dt="2021-11-30T23:16:38.321" v="2750" actId="1076"/>
        <pc:sldMkLst>
          <pc:docMk/>
          <pc:sldMk cId="1603477552" sldId="268"/>
        </pc:sldMkLst>
        <pc:spChg chg="mod">
          <ac:chgData name="jesshenricks@gmail.com" userId="eaec273a04e5dada" providerId="LiveId" clId="{B4BE6382-E6C3-7247-8A3A-91666B7D36FC}" dt="2021-11-30T23:16:38.321" v="2750" actId="1076"/>
          <ac:spMkLst>
            <pc:docMk/>
            <pc:sldMk cId="1603477552" sldId="268"/>
            <ac:spMk id="167" creationId="{00000000-0000-0000-0000-000000000000}"/>
          </ac:spMkLst>
        </pc:spChg>
        <pc:spChg chg="mod">
          <ac:chgData name="jesshenricks@gmail.com" userId="eaec273a04e5dada" providerId="LiveId" clId="{B4BE6382-E6C3-7247-8A3A-91666B7D36FC}" dt="2021-11-30T23:16:38.321" v="2750" actId="1076"/>
          <ac:spMkLst>
            <pc:docMk/>
            <pc:sldMk cId="1603477552" sldId="268"/>
            <ac:spMk id="168" creationId="{00000000-0000-0000-0000-000000000000}"/>
          </ac:spMkLst>
        </pc:spChg>
        <pc:picChg chg="add mod">
          <ac:chgData name="jesshenricks@gmail.com" userId="eaec273a04e5dada" providerId="LiveId" clId="{B4BE6382-E6C3-7247-8A3A-91666B7D36FC}" dt="2021-11-30T23:16:30.997" v="2749" actId="1076"/>
          <ac:picMkLst>
            <pc:docMk/>
            <pc:sldMk cId="1603477552" sldId="268"/>
            <ac:picMk id="6" creationId="{0008450E-1A8F-A943-B9D2-B09BB864C014}"/>
          </ac:picMkLst>
        </pc:picChg>
        <pc:picChg chg="add mod">
          <ac:chgData name="jesshenricks@gmail.com" userId="eaec273a04e5dada" providerId="LiveId" clId="{B4BE6382-E6C3-7247-8A3A-91666B7D36FC}" dt="2021-11-30T23:16:30.997" v="2749" actId="1076"/>
          <ac:picMkLst>
            <pc:docMk/>
            <pc:sldMk cId="1603477552" sldId="268"/>
            <ac:picMk id="7" creationId="{27D29E47-0DF4-B944-A511-40411FC2C79C}"/>
          </ac:picMkLst>
        </pc:picChg>
        <pc:picChg chg="add mod">
          <ac:chgData name="jesshenricks@gmail.com" userId="eaec273a04e5dada" providerId="LiveId" clId="{B4BE6382-E6C3-7247-8A3A-91666B7D36FC}" dt="2021-11-30T23:16:30.997" v="2749" actId="1076"/>
          <ac:picMkLst>
            <pc:docMk/>
            <pc:sldMk cId="1603477552" sldId="268"/>
            <ac:picMk id="8" creationId="{C9BD514C-282B-134F-AC96-0AEA3F914118}"/>
          </ac:picMkLst>
        </pc:picChg>
      </pc:sldChg>
      <pc:sldChg chg="addSp modSp add mod modClrScheme chgLayout">
        <pc:chgData name="jesshenricks@gmail.com" userId="eaec273a04e5dada" providerId="LiveId" clId="{B4BE6382-E6C3-7247-8A3A-91666B7D36FC}" dt="2021-11-30T23:26:47.575" v="2919" actId="20577"/>
        <pc:sldMkLst>
          <pc:docMk/>
          <pc:sldMk cId="3804993236" sldId="269"/>
        </pc:sldMkLst>
        <pc:spChg chg="add mod ord">
          <ac:chgData name="jesshenricks@gmail.com" userId="eaec273a04e5dada" providerId="LiveId" clId="{B4BE6382-E6C3-7247-8A3A-91666B7D36FC}" dt="2021-11-30T23:26:47.575" v="2919" actId="20577"/>
          <ac:spMkLst>
            <pc:docMk/>
            <pc:sldMk cId="3804993236" sldId="269"/>
            <ac:spMk id="2" creationId="{F81AE08E-8C0A-244A-8D17-369CB604068A}"/>
          </ac:spMkLst>
        </pc:spChg>
      </pc:sldChg>
      <pc:sldChg chg="addSp modSp add del mod setBg modClrScheme chgLayout">
        <pc:chgData name="jesshenricks@gmail.com" userId="eaec273a04e5dada" providerId="LiveId" clId="{B4BE6382-E6C3-7247-8A3A-91666B7D36FC}" dt="2021-11-30T23:08:59.561" v="2638" actId="2696"/>
        <pc:sldMkLst>
          <pc:docMk/>
          <pc:sldMk cId="2014786283" sldId="275"/>
        </pc:sldMkLst>
        <pc:spChg chg="add mod ord">
          <ac:chgData name="jesshenricks@gmail.com" userId="eaec273a04e5dada" providerId="LiveId" clId="{B4BE6382-E6C3-7247-8A3A-91666B7D36FC}" dt="2021-11-19T01:48:58.568" v="1466" actId="20577"/>
          <ac:spMkLst>
            <pc:docMk/>
            <pc:sldMk cId="2014786283" sldId="275"/>
            <ac:spMk id="2" creationId="{C8C241F4-3FCB-5340-B097-CE08E9877960}"/>
          </ac:spMkLst>
        </pc:spChg>
      </pc:sldChg>
      <pc:sldChg chg="addSp modSp add">
        <pc:chgData name="jesshenricks@gmail.com" userId="eaec273a04e5dada" providerId="LiveId" clId="{B4BE6382-E6C3-7247-8A3A-91666B7D36FC}" dt="2021-11-30T23:16:43.210" v="2751"/>
        <pc:sldMkLst>
          <pc:docMk/>
          <pc:sldMk cId="3748699532" sldId="275"/>
        </pc:sldMkLst>
        <pc:picChg chg="add mod">
          <ac:chgData name="jesshenricks@gmail.com" userId="eaec273a04e5dada" providerId="LiveId" clId="{B4BE6382-E6C3-7247-8A3A-91666B7D36FC}" dt="2021-11-30T23:16:43.210" v="2751"/>
          <ac:picMkLst>
            <pc:docMk/>
            <pc:sldMk cId="3748699532" sldId="275"/>
            <ac:picMk id="5" creationId="{40B8A757-C006-AE40-A293-F7A0D000EC40}"/>
          </ac:picMkLst>
        </pc:picChg>
        <pc:picChg chg="add mod">
          <ac:chgData name="jesshenricks@gmail.com" userId="eaec273a04e5dada" providerId="LiveId" clId="{B4BE6382-E6C3-7247-8A3A-91666B7D36FC}" dt="2021-11-30T23:16:43.210" v="2751"/>
          <ac:picMkLst>
            <pc:docMk/>
            <pc:sldMk cId="3748699532" sldId="275"/>
            <ac:picMk id="6" creationId="{699FD7D3-DCF1-9C47-9FCA-34D0AE182759}"/>
          </ac:picMkLst>
        </pc:picChg>
        <pc:picChg chg="add mod">
          <ac:chgData name="jesshenricks@gmail.com" userId="eaec273a04e5dada" providerId="LiveId" clId="{B4BE6382-E6C3-7247-8A3A-91666B7D36FC}" dt="2021-11-30T23:16:43.210" v="2751"/>
          <ac:picMkLst>
            <pc:docMk/>
            <pc:sldMk cId="3748699532" sldId="275"/>
            <ac:picMk id="7" creationId="{82C32DAA-4F54-2241-A8F6-0A6B7F32FB3C}"/>
          </ac:picMkLst>
        </pc:picChg>
      </pc:sldChg>
      <pc:sldChg chg="ord">
        <pc:chgData name="jesshenricks@gmail.com" userId="eaec273a04e5dada" providerId="LiveId" clId="{B4BE6382-E6C3-7247-8A3A-91666B7D36FC}" dt="2021-12-01T01:38:56.109" v="5688" actId="20578"/>
        <pc:sldMkLst>
          <pc:docMk/>
          <pc:sldMk cId="3506929756" sldId="277"/>
        </pc:sldMkLst>
      </pc:sldChg>
      <pc:sldChg chg="ord">
        <pc:chgData name="jesshenricks@gmail.com" userId="eaec273a04e5dada" providerId="LiveId" clId="{B4BE6382-E6C3-7247-8A3A-91666B7D36FC}" dt="2021-12-01T01:13:59.220" v="5095" actId="20578"/>
        <pc:sldMkLst>
          <pc:docMk/>
          <pc:sldMk cId="0" sldId="278"/>
        </pc:sldMkLst>
      </pc:sldChg>
      <pc:sldChg chg="addSp delSp modSp add mod ord setBg modClrScheme delDesignElem chgLayout modNotesTx">
        <pc:chgData name="jesshenricks@gmail.com" userId="eaec273a04e5dada" providerId="LiveId" clId="{B4BE6382-E6C3-7247-8A3A-91666B7D36FC}" dt="2021-11-30T23:33:46.114" v="3198"/>
        <pc:sldMkLst>
          <pc:docMk/>
          <pc:sldMk cId="2265456420" sldId="290"/>
        </pc:sldMkLst>
        <pc:spChg chg="add mod ord">
          <ac:chgData name="jesshenricks@gmail.com" userId="eaec273a04e5dada" providerId="LiveId" clId="{B4BE6382-E6C3-7247-8A3A-91666B7D36FC}" dt="2021-11-30T23:27:00.582" v="2963" actId="20577"/>
          <ac:spMkLst>
            <pc:docMk/>
            <pc:sldMk cId="2265456420" sldId="290"/>
            <ac:spMk id="2" creationId="{410BC9BB-A040-8E4A-880F-E751E3F28DD0}"/>
          </ac:spMkLst>
        </pc:spChg>
        <pc:picChg chg="mod">
          <ac:chgData name="jesshenricks@gmail.com" userId="eaec273a04e5dada" providerId="LiveId" clId="{B4BE6382-E6C3-7247-8A3A-91666B7D36FC}" dt="2021-11-30T23:33:38.049" v="3197"/>
          <ac:picMkLst>
            <pc:docMk/>
            <pc:sldMk cId="2265456420" sldId="290"/>
            <ac:picMk id="4" creationId="{59BC58F1-3BFA-AB4D-A75E-794E2C8ADA53}"/>
          </ac:picMkLst>
        </pc:picChg>
        <pc:picChg chg="add mod">
          <ac:chgData name="jesshenricks@gmail.com" userId="eaec273a04e5dada" providerId="LiveId" clId="{B4BE6382-E6C3-7247-8A3A-91666B7D36FC}" dt="2021-11-30T23:18:22.806" v="2757" actId="1076"/>
          <ac:picMkLst>
            <pc:docMk/>
            <pc:sldMk cId="2265456420" sldId="290"/>
            <ac:picMk id="5" creationId="{A4293A77-964B-3044-A44F-52F28D9D37D4}"/>
          </ac:picMkLst>
        </pc:picChg>
        <pc:picChg chg="mod">
          <ac:chgData name="jesshenricks@gmail.com" userId="eaec273a04e5dada" providerId="LiveId" clId="{B4BE6382-E6C3-7247-8A3A-91666B7D36FC}" dt="2021-11-30T23:33:46.114" v="3198"/>
          <ac:picMkLst>
            <pc:docMk/>
            <pc:sldMk cId="2265456420" sldId="290"/>
            <ac:picMk id="7" creationId="{B9E668EE-ED85-864A-A426-1E10DF9D4F14}"/>
          </ac:picMkLst>
        </pc:picChg>
        <pc:cxnChg chg="del">
          <ac:chgData name="jesshenricks@gmail.com" userId="eaec273a04e5dada" providerId="LiveId" clId="{B4BE6382-E6C3-7247-8A3A-91666B7D36FC}" dt="2021-11-16T02:24:50.172" v="1407"/>
          <ac:cxnSpMkLst>
            <pc:docMk/>
            <pc:sldMk cId="2265456420" sldId="290"/>
            <ac:cxnSpMk id="12" creationId="{1C6AAE25-BD23-41B5-AAE4-1DA5898C2ADB}"/>
          </ac:cxnSpMkLst>
        </pc:cxnChg>
      </pc:sldChg>
      <pc:sldChg chg="addSp delSp modSp add mod ord setBg modClrScheme delDesignElem chgLayout">
        <pc:chgData name="jesshenricks@gmail.com" userId="eaec273a04e5dada" providerId="LiveId" clId="{B4BE6382-E6C3-7247-8A3A-91666B7D36FC}" dt="2021-11-30T23:29:23.988" v="3044" actId="20578"/>
        <pc:sldMkLst>
          <pc:docMk/>
          <pc:sldMk cId="2256328632" sldId="294"/>
        </pc:sldMkLst>
        <pc:spChg chg="add mod ord">
          <ac:chgData name="jesshenricks@gmail.com" userId="eaec273a04e5dada" providerId="LiveId" clId="{B4BE6382-E6C3-7247-8A3A-91666B7D36FC}" dt="2021-11-30T23:26:38.110" v="2902" actId="20577"/>
          <ac:spMkLst>
            <pc:docMk/>
            <pc:sldMk cId="2256328632" sldId="294"/>
            <ac:spMk id="2" creationId="{E057B0C8-433B-FE45-9784-AD42FFE65EFD}"/>
          </ac:spMkLst>
        </pc:spChg>
        <pc:cxnChg chg="del">
          <ac:chgData name="jesshenricks@gmail.com" userId="eaec273a04e5dada" providerId="LiveId" clId="{B4BE6382-E6C3-7247-8A3A-91666B7D36FC}" dt="2021-11-30T23:20:54.768" v="2769"/>
          <ac:cxnSpMkLst>
            <pc:docMk/>
            <pc:sldMk cId="2256328632" sldId="294"/>
            <ac:cxnSpMk id="15" creationId="{DCD67800-37AC-4E14-89B0-F79DCB3FB86D}"/>
          </ac:cxnSpMkLst>
        </pc:cxnChg>
        <pc:cxnChg chg="del">
          <ac:chgData name="jesshenricks@gmail.com" userId="eaec273a04e5dada" providerId="LiveId" clId="{B4BE6382-E6C3-7247-8A3A-91666B7D36FC}" dt="2021-11-30T23:20:54.768" v="2769"/>
          <ac:cxnSpMkLst>
            <pc:docMk/>
            <pc:sldMk cId="2256328632" sldId="294"/>
            <ac:cxnSpMk id="17" creationId="{20F1788F-A5AE-4188-8274-F7F2E3833ECD}"/>
          </ac:cxnSpMkLst>
        </pc:cxnChg>
      </pc:sldChg>
      <pc:sldChg chg="add ord modNotesTx">
        <pc:chgData name="jesshenricks@gmail.com" userId="eaec273a04e5dada" providerId="LiveId" clId="{B4BE6382-E6C3-7247-8A3A-91666B7D36FC}" dt="2021-12-01T01:40:33.114" v="5690" actId="20578"/>
        <pc:sldMkLst>
          <pc:docMk/>
          <pc:sldMk cId="2300317039" sldId="297"/>
        </pc:sldMkLst>
      </pc:sldChg>
      <pc:sldChg chg="addSp delSp modSp add del mod ord">
        <pc:chgData name="jesshenricks@gmail.com" userId="eaec273a04e5dada" providerId="LiveId" clId="{B4BE6382-E6C3-7247-8A3A-91666B7D36FC}" dt="2021-11-30T23:24:09.363" v="2810" actId="2696"/>
        <pc:sldMkLst>
          <pc:docMk/>
          <pc:sldMk cId="728151030" sldId="298"/>
        </pc:sldMkLst>
        <pc:picChg chg="add del mod">
          <ac:chgData name="jesshenricks@gmail.com" userId="eaec273a04e5dada" providerId="LiveId" clId="{B4BE6382-E6C3-7247-8A3A-91666B7D36FC}" dt="2021-11-30T23:21:38.903" v="2779"/>
          <ac:picMkLst>
            <pc:docMk/>
            <pc:sldMk cId="728151030" sldId="298"/>
            <ac:picMk id="3" creationId="{40120D8B-35EE-364B-BBCA-C5F367D997BA}"/>
          </ac:picMkLst>
        </pc:picChg>
        <pc:picChg chg="mod">
          <ac:chgData name="jesshenricks@gmail.com" userId="eaec273a04e5dada" providerId="LiveId" clId="{B4BE6382-E6C3-7247-8A3A-91666B7D36FC}" dt="2021-11-30T23:21:08.486" v="2771" actId="1076"/>
          <ac:picMkLst>
            <pc:docMk/>
            <pc:sldMk cId="728151030" sldId="298"/>
            <ac:picMk id="4" creationId="{CF78FD7B-F5E9-DE49-B81C-25F0E365E6BF}"/>
          </ac:picMkLst>
        </pc:picChg>
      </pc:sldChg>
      <pc:sldChg chg="addSp modSp add del mod modClrScheme chgLayout">
        <pc:chgData name="jesshenricks@gmail.com" userId="eaec273a04e5dada" providerId="LiveId" clId="{B4BE6382-E6C3-7247-8A3A-91666B7D36FC}" dt="2021-11-30T23:25:32.323" v="2843" actId="2696"/>
        <pc:sldMkLst>
          <pc:docMk/>
          <pc:sldMk cId="1386109936" sldId="298"/>
        </pc:sldMkLst>
        <pc:spChg chg="add mod ord">
          <ac:chgData name="jesshenricks@gmail.com" userId="eaec273a04e5dada" providerId="LiveId" clId="{B4BE6382-E6C3-7247-8A3A-91666B7D36FC}" dt="2021-11-30T23:24:46.738" v="2834" actId="20577"/>
          <ac:spMkLst>
            <pc:docMk/>
            <pc:sldMk cId="1386109936" sldId="298"/>
            <ac:spMk id="2" creationId="{BC6C4F66-7F08-7446-A870-6645ACB710D9}"/>
          </ac:spMkLst>
        </pc:spChg>
        <pc:picChg chg="mod">
          <ac:chgData name="jesshenricks@gmail.com" userId="eaec273a04e5dada" providerId="LiveId" clId="{B4BE6382-E6C3-7247-8A3A-91666B7D36FC}" dt="2021-11-30T23:24:28.226" v="2815" actId="1076"/>
          <ac:picMkLst>
            <pc:docMk/>
            <pc:sldMk cId="1386109936" sldId="298"/>
            <ac:picMk id="4" creationId="{CF78FD7B-F5E9-DE49-B81C-25F0E365E6BF}"/>
          </ac:picMkLst>
        </pc:picChg>
      </pc:sldChg>
      <pc:sldChg chg="addSp delSp modSp add mod setBg modClrScheme delDesignElem chgLayout">
        <pc:chgData name="jesshenricks@gmail.com" userId="eaec273a04e5dada" providerId="LiveId" clId="{B4BE6382-E6C3-7247-8A3A-91666B7D36FC}" dt="2021-11-30T23:26:23.494" v="2878" actId="20577"/>
        <pc:sldMkLst>
          <pc:docMk/>
          <pc:sldMk cId="1070952478" sldId="299"/>
        </pc:sldMkLst>
        <pc:spChg chg="add mod ord">
          <ac:chgData name="jesshenricks@gmail.com" userId="eaec273a04e5dada" providerId="LiveId" clId="{B4BE6382-E6C3-7247-8A3A-91666B7D36FC}" dt="2021-11-30T23:26:23.494" v="2878" actId="20577"/>
          <ac:spMkLst>
            <pc:docMk/>
            <pc:sldMk cId="1070952478" sldId="299"/>
            <ac:spMk id="2" creationId="{EF8F6630-F4A5-A746-8A00-A1470EF935F7}"/>
          </ac:spMkLst>
        </pc:spChg>
        <pc:spChg chg="del">
          <ac:chgData name="jesshenricks@gmail.com" userId="eaec273a04e5dada" providerId="LiveId" clId="{B4BE6382-E6C3-7247-8A3A-91666B7D36FC}" dt="2021-11-30T23:20:54.768" v="2769"/>
          <ac:spMkLst>
            <pc:docMk/>
            <pc:sldMk cId="1070952478" sldId="299"/>
            <ac:spMk id="12" creationId="{BB7C0E06-6EE7-4DC1-8358-E6A2581DF358}"/>
          </ac:spMkLst>
        </pc:spChg>
      </pc:sldChg>
      <pc:sldChg chg="addSp delSp modSp add mod ord setBg modClrScheme delDesignElem chgLayout modNotesTx">
        <pc:chgData name="jesshenricks@gmail.com" userId="eaec273a04e5dada" providerId="LiveId" clId="{B4BE6382-E6C3-7247-8A3A-91666B7D36FC}" dt="2021-12-01T00:34:45.983" v="4533" actId="478"/>
        <pc:sldMkLst>
          <pc:docMk/>
          <pc:sldMk cId="292779207" sldId="300"/>
        </pc:sldMkLst>
        <pc:spChg chg="add mod ord">
          <ac:chgData name="jesshenricks@gmail.com" userId="eaec273a04e5dada" providerId="LiveId" clId="{B4BE6382-E6C3-7247-8A3A-91666B7D36FC}" dt="2021-11-30T23:27:35.852" v="3011" actId="20577"/>
          <ac:spMkLst>
            <pc:docMk/>
            <pc:sldMk cId="292779207" sldId="300"/>
            <ac:spMk id="2" creationId="{4A24242D-35B9-6D4C-B96E-543238147796}"/>
          </ac:spMkLst>
        </pc:spChg>
        <pc:spChg chg="del">
          <ac:chgData name="jesshenricks@gmail.com" userId="eaec273a04e5dada" providerId="LiveId" clId="{B4BE6382-E6C3-7247-8A3A-91666B7D36FC}" dt="2021-11-30T23:27:10.389" v="2966"/>
          <ac:spMkLst>
            <pc:docMk/>
            <pc:sldMk cId="292779207" sldId="300"/>
            <ac:spMk id="13" creationId="{42A4FC2C-047E-45A5-965D-8E1E3BF09BC6}"/>
          </ac:spMkLst>
        </pc:spChg>
        <pc:picChg chg="mod">
          <ac:chgData name="jesshenricks@gmail.com" userId="eaec273a04e5dada" providerId="LiveId" clId="{B4BE6382-E6C3-7247-8A3A-91666B7D36FC}" dt="2021-11-30T23:27:40.894" v="3012"/>
          <ac:picMkLst>
            <pc:docMk/>
            <pc:sldMk cId="292779207" sldId="300"/>
            <ac:picMk id="4" creationId="{2F1F420C-FCEF-114B-9182-E6DD742B8927}"/>
          </ac:picMkLst>
        </pc:picChg>
        <pc:picChg chg="add del mod">
          <ac:chgData name="jesshenricks@gmail.com" userId="eaec273a04e5dada" providerId="LiveId" clId="{B4BE6382-E6C3-7247-8A3A-91666B7D36FC}" dt="2021-12-01T00:34:45.983" v="4533" actId="478"/>
          <ac:picMkLst>
            <pc:docMk/>
            <pc:sldMk cId="292779207" sldId="300"/>
            <ac:picMk id="5" creationId="{B5D7E57D-AD7D-3044-AA8C-7F4AC432E8A4}"/>
          </ac:picMkLst>
        </pc:picChg>
      </pc:sldChg>
      <pc:sldChg chg="addSp modSp add mod ord setBg modClrScheme chgLayout modNotesTx">
        <pc:chgData name="jesshenricks@gmail.com" userId="eaec273a04e5dada" providerId="LiveId" clId="{B4BE6382-E6C3-7247-8A3A-91666B7D36FC}" dt="2021-12-01T00:26:46.019" v="4391" actId="20578"/>
        <pc:sldMkLst>
          <pc:docMk/>
          <pc:sldMk cId="3055885912" sldId="302"/>
        </pc:sldMkLst>
        <pc:spChg chg="add mod ord">
          <ac:chgData name="jesshenricks@gmail.com" userId="eaec273a04e5dada" providerId="LiveId" clId="{B4BE6382-E6C3-7247-8A3A-91666B7D36FC}" dt="2021-11-30T23:28:44.013" v="3039" actId="20577"/>
          <ac:spMkLst>
            <pc:docMk/>
            <pc:sldMk cId="3055885912" sldId="302"/>
            <ac:spMk id="2" creationId="{B90F78FF-CAF3-E141-9918-38554BC60684}"/>
          </ac:spMkLst>
        </pc:spChg>
        <pc:picChg chg="mod">
          <ac:chgData name="jesshenricks@gmail.com" userId="eaec273a04e5dada" providerId="LiveId" clId="{B4BE6382-E6C3-7247-8A3A-91666B7D36FC}" dt="2021-12-01T00:24:33.780" v="4348"/>
          <ac:picMkLst>
            <pc:docMk/>
            <pc:sldMk cId="3055885912" sldId="302"/>
            <ac:picMk id="4" creationId="{CBD5E59C-3173-F143-8E80-1CADF370587E}"/>
          </ac:picMkLst>
        </pc:picChg>
        <pc:picChg chg="add mod">
          <ac:chgData name="jesshenricks@gmail.com" userId="eaec273a04e5dada" providerId="LiveId" clId="{B4BE6382-E6C3-7247-8A3A-91666B7D36FC}" dt="2021-11-30T23:28:32.091" v="3017"/>
          <ac:picMkLst>
            <pc:docMk/>
            <pc:sldMk cId="3055885912" sldId="302"/>
            <ac:picMk id="5" creationId="{2312E41B-5D3C-6A41-8DC2-F62745188087}"/>
          </ac:picMkLst>
        </pc:picChg>
      </pc:sldChg>
      <pc:sldChg chg="addSp delSp modSp add del mod modClrScheme chgLayout modNotesTx">
        <pc:chgData name="jesshenricks@gmail.com" userId="eaec273a04e5dada" providerId="LiveId" clId="{B4BE6382-E6C3-7247-8A3A-91666B7D36FC}" dt="2021-11-30T23:31:26.296" v="3104" actId="2696"/>
        <pc:sldMkLst>
          <pc:docMk/>
          <pc:sldMk cId="640331544" sldId="303"/>
        </pc:sldMkLst>
        <pc:spChg chg="add mod ord">
          <ac:chgData name="jesshenricks@gmail.com" userId="eaec273a04e5dada" providerId="LiveId" clId="{B4BE6382-E6C3-7247-8A3A-91666B7D36FC}" dt="2021-11-30T23:30:27.939" v="3085" actId="20577"/>
          <ac:spMkLst>
            <pc:docMk/>
            <pc:sldMk cId="640331544" sldId="303"/>
            <ac:spMk id="2" creationId="{5F3AFE66-83E9-EB44-A654-86B873066098}"/>
          </ac:spMkLst>
        </pc:spChg>
        <pc:picChg chg="add del mod">
          <ac:chgData name="jesshenricks@gmail.com" userId="eaec273a04e5dada" providerId="LiveId" clId="{B4BE6382-E6C3-7247-8A3A-91666B7D36FC}" dt="2021-11-30T23:30:33.545" v="3089"/>
          <ac:picMkLst>
            <pc:docMk/>
            <pc:sldMk cId="640331544" sldId="303"/>
            <ac:picMk id="5" creationId="{91F862C9-82D1-BE40-8536-A98F8E19FFFD}"/>
          </ac:picMkLst>
        </pc:picChg>
        <pc:picChg chg="add del mod">
          <ac:chgData name="jesshenricks@gmail.com" userId="eaec273a04e5dada" providerId="LiveId" clId="{B4BE6382-E6C3-7247-8A3A-91666B7D36FC}" dt="2021-11-30T23:30:44.252" v="3097"/>
          <ac:picMkLst>
            <pc:docMk/>
            <pc:sldMk cId="640331544" sldId="303"/>
            <ac:picMk id="6" creationId="{8605B2D9-CC47-FD49-8CEE-2E609A3E2EFD}"/>
          </ac:picMkLst>
        </pc:picChg>
      </pc:sldChg>
      <pc:sldChg chg="addSp modSp add">
        <pc:chgData name="jesshenricks@gmail.com" userId="eaec273a04e5dada" providerId="LiveId" clId="{B4BE6382-E6C3-7247-8A3A-91666B7D36FC}" dt="2021-11-30T23:31:39.099" v="3106"/>
        <pc:sldMkLst>
          <pc:docMk/>
          <pc:sldMk cId="4014504906" sldId="303"/>
        </pc:sldMkLst>
        <pc:picChg chg="add mod">
          <ac:chgData name="jesshenricks@gmail.com" userId="eaec273a04e5dada" providerId="LiveId" clId="{B4BE6382-E6C3-7247-8A3A-91666B7D36FC}" dt="2021-11-30T23:31:39.099" v="3106"/>
          <ac:picMkLst>
            <pc:docMk/>
            <pc:sldMk cId="4014504906" sldId="303"/>
            <ac:picMk id="5" creationId="{7A1D58C5-381E-3F4F-BA32-5BA2C2F7CD24}"/>
          </ac:picMkLst>
        </pc:picChg>
      </pc:sldChg>
      <pc:sldChg chg="addSp delSp modSp add del mod setBg modClrScheme delDesignElem chgLayout">
        <pc:chgData name="jesshenricks@gmail.com" userId="eaec273a04e5dada" providerId="LiveId" clId="{B4BE6382-E6C3-7247-8A3A-91666B7D36FC}" dt="2021-11-30T23:26:28.988" v="2879" actId="2696"/>
        <pc:sldMkLst>
          <pc:docMk/>
          <pc:sldMk cId="3266263152" sldId="304"/>
        </pc:sldMkLst>
        <pc:spChg chg="add mod ord">
          <ac:chgData name="jesshenricks@gmail.com" userId="eaec273a04e5dada" providerId="LiveId" clId="{B4BE6382-E6C3-7247-8A3A-91666B7D36FC}" dt="2021-11-30T23:26:11.648" v="2844" actId="700"/>
          <ac:spMkLst>
            <pc:docMk/>
            <pc:sldMk cId="3266263152" sldId="304"/>
            <ac:spMk id="2" creationId="{12F39691-1F34-C545-BD32-31BEAD7CE29F}"/>
          </ac:spMkLst>
        </pc:spChg>
        <pc:spChg chg="del">
          <ac:chgData name="jesshenricks@gmail.com" userId="eaec273a04e5dada" providerId="LiveId" clId="{B4BE6382-E6C3-7247-8A3A-91666B7D36FC}" dt="2021-11-30T23:20:54.768" v="2769"/>
          <ac:spMkLst>
            <pc:docMk/>
            <pc:sldMk cId="3266263152" sldId="304"/>
            <ac:spMk id="9" creationId="{01D0AF59-99C3-4251-AB9A-C966C6AD4400}"/>
          </ac:spMkLst>
        </pc:spChg>
        <pc:spChg chg="del">
          <ac:chgData name="jesshenricks@gmail.com" userId="eaec273a04e5dada" providerId="LiveId" clId="{B4BE6382-E6C3-7247-8A3A-91666B7D36FC}" dt="2021-11-30T23:20:54.768" v="2769"/>
          <ac:spMkLst>
            <pc:docMk/>
            <pc:sldMk cId="3266263152" sldId="304"/>
            <ac:spMk id="11" creationId="{1855405F-37A2-4869-9154-F8BE3BECE6C3}"/>
          </ac:spMkLst>
        </pc:spChg>
      </pc:sldChg>
      <pc:sldChg chg="modSp ord">
        <pc:chgData name="jesshenricks@gmail.com" userId="eaec273a04e5dada" providerId="LiveId" clId="{B4BE6382-E6C3-7247-8A3A-91666B7D36FC}" dt="2021-12-01T03:15:09.462" v="6873" actId="20578"/>
        <pc:sldMkLst>
          <pc:docMk/>
          <pc:sldMk cId="4287129954" sldId="322"/>
        </pc:sldMkLst>
        <pc:picChg chg="mod">
          <ac:chgData name="jesshenricks@gmail.com" userId="eaec273a04e5dada" providerId="LiveId" clId="{B4BE6382-E6C3-7247-8A3A-91666B7D36FC}" dt="2021-11-30T23:13:19.753" v="2723" actId="1076"/>
          <ac:picMkLst>
            <pc:docMk/>
            <pc:sldMk cId="4287129954" sldId="322"/>
            <ac:picMk id="19465" creationId="{E98F7D9E-9FFE-0C4A-86EA-755238503CB3}"/>
          </ac:picMkLst>
        </pc:picChg>
        <pc:picChg chg="mod">
          <ac:chgData name="jesshenricks@gmail.com" userId="eaec273a04e5dada" providerId="LiveId" clId="{B4BE6382-E6C3-7247-8A3A-91666B7D36FC}" dt="2021-11-30T23:13:26.385" v="2724" actId="1076"/>
          <ac:picMkLst>
            <pc:docMk/>
            <pc:sldMk cId="4287129954" sldId="322"/>
            <ac:picMk id="19470" creationId="{8F678099-6C18-784D-92DB-1FD81AC5ED70}"/>
          </ac:picMkLst>
        </pc:picChg>
      </pc:sldChg>
      <pc:sldChg chg="ord">
        <pc:chgData name="jesshenricks@gmail.com" userId="eaec273a04e5dada" providerId="LiveId" clId="{B4BE6382-E6C3-7247-8A3A-91666B7D36FC}" dt="2021-12-01T01:13:59.220" v="5095" actId="20578"/>
        <pc:sldMkLst>
          <pc:docMk/>
          <pc:sldMk cId="0" sldId="332"/>
        </pc:sldMkLst>
      </pc:sldChg>
      <pc:sldChg chg="ord">
        <pc:chgData name="jesshenricks@gmail.com" userId="eaec273a04e5dada" providerId="LiveId" clId="{B4BE6382-E6C3-7247-8A3A-91666B7D36FC}" dt="2021-12-01T01:13:59.220" v="5095" actId="20578"/>
        <pc:sldMkLst>
          <pc:docMk/>
          <pc:sldMk cId="439251564" sldId="336"/>
        </pc:sldMkLst>
      </pc:sldChg>
      <pc:sldChg chg="modSp mod ord">
        <pc:chgData name="jesshenricks@gmail.com" userId="eaec273a04e5dada" providerId="LiveId" clId="{B4BE6382-E6C3-7247-8A3A-91666B7D36FC}" dt="2021-12-01T01:13:59.220" v="5095" actId="20578"/>
        <pc:sldMkLst>
          <pc:docMk/>
          <pc:sldMk cId="0" sldId="346"/>
        </pc:sldMkLst>
        <pc:spChg chg="mod">
          <ac:chgData name="jesshenricks@gmail.com" userId="eaec273a04e5dada" providerId="LiveId" clId="{B4BE6382-E6C3-7247-8A3A-91666B7D36FC}" dt="2021-11-16T00:28:53.971" v="319" actId="14100"/>
          <ac:spMkLst>
            <pc:docMk/>
            <pc:sldMk cId="0" sldId="346"/>
            <ac:spMk id="975" creationId="{00000000-0000-0000-0000-000000000000}"/>
          </ac:spMkLst>
        </pc:spChg>
      </pc:sldChg>
      <pc:sldChg chg="ord">
        <pc:chgData name="jesshenricks@gmail.com" userId="eaec273a04e5dada" providerId="LiveId" clId="{B4BE6382-E6C3-7247-8A3A-91666B7D36FC}" dt="2021-12-01T01:13:59.220" v="5095" actId="20578"/>
        <pc:sldMkLst>
          <pc:docMk/>
          <pc:sldMk cId="0" sldId="347"/>
        </pc:sldMkLst>
      </pc:sldChg>
      <pc:sldChg chg="addSp delSp modSp add mod modClrScheme chgLayout modNotesTx">
        <pc:chgData name="jesshenricks@gmail.com" userId="eaec273a04e5dada" providerId="LiveId" clId="{B4BE6382-E6C3-7247-8A3A-91666B7D36FC}" dt="2021-11-16T00:39:18.990" v="553" actId="478"/>
        <pc:sldMkLst>
          <pc:docMk/>
          <pc:sldMk cId="0" sldId="348"/>
        </pc:sldMkLst>
        <pc:spChg chg="add mod ord">
          <ac:chgData name="jesshenricks@gmail.com" userId="eaec273a04e5dada" providerId="LiveId" clId="{B4BE6382-E6C3-7247-8A3A-91666B7D36FC}" dt="2021-11-16T00:06:13.280" v="275" actId="20577"/>
          <ac:spMkLst>
            <pc:docMk/>
            <pc:sldMk cId="0" sldId="348"/>
            <ac:spMk id="2" creationId="{380B9D96-3C4E-3846-BB35-0C62B78A3A58}"/>
          </ac:spMkLst>
        </pc:spChg>
        <pc:spChg chg="add mod">
          <ac:chgData name="jesshenricks@gmail.com" userId="eaec273a04e5dada" providerId="LiveId" clId="{B4BE6382-E6C3-7247-8A3A-91666B7D36FC}" dt="2021-11-16T00:07:33.903" v="314" actId="20577"/>
          <ac:spMkLst>
            <pc:docMk/>
            <pc:sldMk cId="0" sldId="348"/>
            <ac:spMk id="8" creationId="{E97EAD37-097F-DE4D-8348-41B549220137}"/>
          </ac:spMkLst>
        </pc:spChg>
        <pc:spChg chg="add mod">
          <ac:chgData name="jesshenricks@gmail.com" userId="eaec273a04e5dada" providerId="LiveId" clId="{B4BE6382-E6C3-7247-8A3A-91666B7D36FC}" dt="2021-11-16T00:07:19.785" v="309" actId="207"/>
          <ac:spMkLst>
            <pc:docMk/>
            <pc:sldMk cId="0" sldId="348"/>
            <ac:spMk id="9" creationId="{4B8C6C78-755E-F24F-9B9C-AE8E5B9A8F94}"/>
          </ac:spMkLst>
        </pc:spChg>
        <pc:spChg chg="del mod ord">
          <ac:chgData name="jesshenricks@gmail.com" userId="eaec273a04e5dada" providerId="LiveId" clId="{B4BE6382-E6C3-7247-8A3A-91666B7D36FC}" dt="2021-11-16T00:07:39.685" v="315" actId="478"/>
          <ac:spMkLst>
            <pc:docMk/>
            <pc:sldMk cId="0" sldId="348"/>
            <ac:spMk id="1399" creationId="{00000000-0000-0000-0000-000000000000}"/>
          </ac:spMkLst>
        </pc:spChg>
        <pc:spChg chg="del mod ord">
          <ac:chgData name="jesshenricks@gmail.com" userId="eaec273a04e5dada" providerId="LiveId" clId="{B4BE6382-E6C3-7247-8A3A-91666B7D36FC}" dt="2021-11-16T00:05:55.931" v="252" actId="700"/>
          <ac:spMkLst>
            <pc:docMk/>
            <pc:sldMk cId="0" sldId="348"/>
            <ac:spMk id="1400" creationId="{00000000-0000-0000-0000-000000000000}"/>
          </ac:spMkLst>
        </pc:spChg>
        <pc:spChg chg="mod">
          <ac:chgData name="jesshenricks@gmail.com" userId="eaec273a04e5dada" providerId="LiveId" clId="{B4BE6382-E6C3-7247-8A3A-91666B7D36FC}" dt="2021-11-16T00:07:04.061" v="306" actId="1076"/>
          <ac:spMkLst>
            <pc:docMk/>
            <pc:sldMk cId="0" sldId="348"/>
            <ac:spMk id="1402" creationId="{00000000-0000-0000-0000-000000000000}"/>
          </ac:spMkLst>
        </pc:spChg>
        <pc:picChg chg="add del mod">
          <ac:chgData name="jesshenricks@gmail.com" userId="eaec273a04e5dada" providerId="LiveId" clId="{B4BE6382-E6C3-7247-8A3A-91666B7D36FC}" dt="2021-11-16T00:39:18.990" v="553" actId="478"/>
          <ac:picMkLst>
            <pc:docMk/>
            <pc:sldMk cId="0" sldId="348"/>
            <ac:picMk id="10" creationId="{87ED6F1B-D113-2F4D-A896-51F770546D8C}"/>
          </ac:picMkLst>
        </pc:picChg>
        <pc:picChg chg="add del mod">
          <ac:chgData name="jesshenricks@gmail.com" userId="eaec273a04e5dada" providerId="LiveId" clId="{B4BE6382-E6C3-7247-8A3A-91666B7D36FC}" dt="2021-11-16T00:39:18.086" v="552" actId="478"/>
          <ac:picMkLst>
            <pc:docMk/>
            <pc:sldMk cId="0" sldId="348"/>
            <ac:picMk id="11" creationId="{564054D8-6208-D64B-8787-462CC85AB077}"/>
          </ac:picMkLst>
        </pc:picChg>
        <pc:picChg chg="mod">
          <ac:chgData name="jesshenricks@gmail.com" userId="eaec273a04e5dada" providerId="LiveId" clId="{B4BE6382-E6C3-7247-8A3A-91666B7D36FC}" dt="2021-11-16T00:07:00.413" v="305" actId="1076"/>
          <ac:picMkLst>
            <pc:docMk/>
            <pc:sldMk cId="0" sldId="348"/>
            <ac:picMk id="1401" creationId="{00000000-0000-0000-0000-000000000000}"/>
          </ac:picMkLst>
        </pc:picChg>
      </pc:sldChg>
      <pc:sldChg chg="addSp delSp modSp add mod ord modClrScheme chgLayout">
        <pc:chgData name="jesshenricks@gmail.com" userId="eaec273a04e5dada" providerId="LiveId" clId="{B4BE6382-E6C3-7247-8A3A-91666B7D36FC}" dt="2021-12-01T01:40:33.114" v="5690" actId="20578"/>
        <pc:sldMkLst>
          <pc:docMk/>
          <pc:sldMk cId="0" sldId="383"/>
        </pc:sldMkLst>
        <pc:spChg chg="add del mod ord">
          <ac:chgData name="jesshenricks@gmail.com" userId="eaec273a04e5dada" providerId="LiveId" clId="{B4BE6382-E6C3-7247-8A3A-91666B7D36FC}" dt="2021-11-16T02:23:28.597" v="1365" actId="700"/>
          <ac:spMkLst>
            <pc:docMk/>
            <pc:sldMk cId="0" sldId="383"/>
            <ac:spMk id="3" creationId="{1ED7D20E-16AA-4A4A-BFF4-7B7EEF8FE070}"/>
          </ac:spMkLst>
        </pc:spChg>
        <pc:spChg chg="add mod ord">
          <ac:chgData name="jesshenricks@gmail.com" userId="eaec273a04e5dada" providerId="LiveId" clId="{B4BE6382-E6C3-7247-8A3A-91666B7D36FC}" dt="2021-11-16T02:23:42.916" v="1381" actId="20577"/>
          <ac:spMkLst>
            <pc:docMk/>
            <pc:sldMk cId="0" sldId="383"/>
            <ac:spMk id="4" creationId="{F92584B5-0956-8E4B-8068-301AB6BEA1B8}"/>
          </ac:spMkLst>
        </pc:spChg>
        <pc:spChg chg="add mod">
          <ac:chgData name="jesshenricks@gmail.com" userId="eaec273a04e5dada" providerId="LiveId" clId="{B4BE6382-E6C3-7247-8A3A-91666B7D36FC}" dt="2021-11-16T02:23:45.551" v="1383" actId="27636"/>
          <ac:spMkLst>
            <pc:docMk/>
            <pc:sldMk cId="0" sldId="383"/>
            <ac:spMk id="8" creationId="{4AC62685-9B09-2046-B746-BCF0DFCA1612}"/>
          </ac:spMkLst>
        </pc:spChg>
        <pc:spChg chg="mod ord">
          <ac:chgData name="jesshenricks@gmail.com" userId="eaec273a04e5dada" providerId="LiveId" clId="{B4BE6382-E6C3-7247-8A3A-91666B7D36FC}" dt="2021-11-16T02:23:38.154" v="1367" actId="14100"/>
          <ac:spMkLst>
            <pc:docMk/>
            <pc:sldMk cId="0" sldId="383"/>
            <ac:spMk id="1807" creationId="{00000000-0000-0000-0000-000000000000}"/>
          </ac:spMkLst>
        </pc:spChg>
        <pc:spChg chg="del mod ord">
          <ac:chgData name="jesshenricks@gmail.com" userId="eaec273a04e5dada" providerId="LiveId" clId="{B4BE6382-E6C3-7247-8A3A-91666B7D36FC}" dt="2021-11-16T02:23:21.564" v="1364" actId="21"/>
          <ac:spMkLst>
            <pc:docMk/>
            <pc:sldMk cId="0" sldId="383"/>
            <ac:spMk id="1809" creationId="{00000000-0000-0000-0000-000000000000}"/>
          </ac:spMkLst>
        </pc:spChg>
        <pc:picChg chg="mod ord">
          <ac:chgData name="jesshenricks@gmail.com" userId="eaec273a04e5dada" providerId="LiveId" clId="{B4BE6382-E6C3-7247-8A3A-91666B7D36FC}" dt="2021-11-16T02:24:21.129" v="1404" actId="1037"/>
          <ac:picMkLst>
            <pc:docMk/>
            <pc:sldMk cId="0" sldId="383"/>
            <ac:picMk id="1808" creationId="{00000000-0000-0000-0000-000000000000}"/>
          </ac:picMkLst>
        </pc:picChg>
      </pc:sldChg>
      <pc:sldChg chg="delSp modSp add del mod setBg delDesignElem">
        <pc:chgData name="jesshenricks@gmail.com" userId="eaec273a04e5dada" providerId="LiveId" clId="{B4BE6382-E6C3-7247-8A3A-91666B7D36FC}" dt="2021-11-15T23:41:48.674" v="155" actId="2696"/>
        <pc:sldMkLst>
          <pc:docMk/>
          <pc:sldMk cId="0" sldId="387"/>
        </pc:sldMkLst>
        <pc:spChg chg="mod">
          <ac:chgData name="jesshenricks@gmail.com" userId="eaec273a04e5dada" providerId="LiveId" clId="{B4BE6382-E6C3-7247-8A3A-91666B7D36FC}" dt="2021-11-15T23:40:40.303" v="143" actId="1076"/>
          <ac:spMkLst>
            <pc:docMk/>
            <pc:sldMk cId="0" sldId="387"/>
            <ac:spMk id="1381" creationId="{00000000-0000-0000-0000-000000000000}"/>
          </ac:spMkLst>
        </pc:spChg>
        <pc:spChg chg="del">
          <ac:chgData name="jesshenricks@gmail.com" userId="eaec273a04e5dada" providerId="LiveId" clId="{B4BE6382-E6C3-7247-8A3A-91666B7D36FC}" dt="2021-11-15T23:40:24.383" v="139"/>
          <ac:spMkLst>
            <pc:docMk/>
            <pc:sldMk cId="0" sldId="387"/>
            <ac:spMk id="25604" creationId="{80DF40B2-80F7-4E71-B46C-284163F3654A}"/>
          </ac:spMkLst>
        </pc:spChg>
      </pc:sldChg>
      <pc:sldChg chg="addSp delSp del mod">
        <pc:chgData name="jesshenricks@gmail.com" userId="eaec273a04e5dada" providerId="LiveId" clId="{B4BE6382-E6C3-7247-8A3A-91666B7D36FC}" dt="2021-12-01T01:38:21.503" v="5685" actId="2696"/>
        <pc:sldMkLst>
          <pc:docMk/>
          <pc:sldMk cId="106850420" sldId="391"/>
        </pc:sldMkLst>
        <pc:spChg chg="add del">
          <ac:chgData name="jesshenricks@gmail.com" userId="eaec273a04e5dada" providerId="LiveId" clId="{B4BE6382-E6C3-7247-8A3A-91666B7D36FC}" dt="2021-11-30T22:20:12.744" v="2149" actId="22"/>
          <ac:spMkLst>
            <pc:docMk/>
            <pc:sldMk cId="106850420" sldId="391"/>
            <ac:spMk id="18" creationId="{F1F073C2-9EA5-F241-913A-CB73A36F1136}"/>
          </ac:spMkLst>
        </pc:spChg>
        <pc:spChg chg="add del">
          <ac:chgData name="jesshenricks@gmail.com" userId="eaec273a04e5dada" providerId="LiveId" clId="{B4BE6382-E6C3-7247-8A3A-91666B7D36FC}" dt="2021-11-30T22:20:15.486" v="2151" actId="22"/>
          <ac:spMkLst>
            <pc:docMk/>
            <pc:sldMk cId="106850420" sldId="391"/>
            <ac:spMk id="20" creationId="{D29010BA-E125-0641-A418-4761F9A7A67D}"/>
          </ac:spMkLst>
        </pc:spChg>
      </pc:sldChg>
      <pc:sldChg chg="add">
        <pc:chgData name="jesshenricks@gmail.com" userId="eaec273a04e5dada" providerId="LiveId" clId="{B4BE6382-E6C3-7247-8A3A-91666B7D36FC}" dt="2021-12-01T01:38:29.515" v="5686"/>
        <pc:sldMkLst>
          <pc:docMk/>
          <pc:sldMk cId="1002363395" sldId="391"/>
        </pc:sldMkLst>
      </pc:sldChg>
      <pc:sldChg chg="ord">
        <pc:chgData name="jesshenricks@gmail.com" userId="eaec273a04e5dada" providerId="LiveId" clId="{B4BE6382-E6C3-7247-8A3A-91666B7D36FC}" dt="2021-12-01T01:13:59.220" v="5095" actId="20578"/>
        <pc:sldMkLst>
          <pc:docMk/>
          <pc:sldMk cId="1345675476" sldId="392"/>
        </pc:sldMkLst>
      </pc:sldChg>
      <pc:sldChg chg="addSp delSp modSp add del mod setBg modClrScheme delDesignElem chgLayout">
        <pc:chgData name="jesshenricks@gmail.com" userId="eaec273a04e5dada" providerId="LiveId" clId="{B4BE6382-E6C3-7247-8A3A-91666B7D36FC}" dt="2021-11-30T23:08:59.561" v="2638" actId="2696"/>
        <pc:sldMkLst>
          <pc:docMk/>
          <pc:sldMk cId="1617453710" sldId="394"/>
        </pc:sldMkLst>
        <pc:spChg chg="add mod ord">
          <ac:chgData name="jesshenricks@gmail.com" userId="eaec273a04e5dada" providerId="LiveId" clId="{B4BE6382-E6C3-7247-8A3A-91666B7D36FC}" dt="2021-11-19T01:49:06.497" v="1478" actId="20577"/>
          <ac:spMkLst>
            <pc:docMk/>
            <pc:sldMk cId="1617453710" sldId="394"/>
            <ac:spMk id="2" creationId="{F1081649-CCD3-4B48-A83A-2B477AA3F752}"/>
          </ac:spMkLst>
        </pc:spChg>
        <pc:spChg chg="del">
          <ac:chgData name="jesshenricks@gmail.com" userId="eaec273a04e5dada" providerId="LiveId" clId="{B4BE6382-E6C3-7247-8A3A-91666B7D36FC}" dt="2021-11-19T01:46:39.953" v="1410"/>
          <ac:spMkLst>
            <pc:docMk/>
            <pc:sldMk cId="1617453710" sldId="394"/>
            <ac:spMk id="77" creationId="{33B1EE1F-6738-485F-A620-2602F7683DFB}"/>
          </ac:spMkLst>
        </pc:spChg>
        <pc:spChg chg="del mod ord">
          <ac:chgData name="jesshenricks@gmail.com" userId="eaec273a04e5dada" providerId="LiveId" clId="{B4BE6382-E6C3-7247-8A3A-91666B7D36FC}" dt="2021-11-19T01:49:11.009" v="1479" actId="478"/>
          <ac:spMkLst>
            <pc:docMk/>
            <pc:sldMk cId="1617453710" sldId="394"/>
            <ac:spMk id="136" creationId="{00000000-0000-0000-0000-000000000000}"/>
          </ac:spMkLst>
        </pc:spChg>
        <pc:picChg chg="mod">
          <ac:chgData name="jesshenricks@gmail.com" userId="eaec273a04e5dada" providerId="LiveId" clId="{B4BE6382-E6C3-7247-8A3A-91666B7D36FC}" dt="2021-11-19T01:49:49.746" v="1525" actId="1037"/>
          <ac:picMkLst>
            <pc:docMk/>
            <pc:sldMk cId="1617453710" sldId="394"/>
            <ac:picMk id="4" creationId="{3E64D697-E2DB-6442-99D3-134C8ED80238}"/>
          </ac:picMkLst>
        </pc:picChg>
        <pc:picChg chg="add mod">
          <ac:chgData name="jesshenricks@gmail.com" userId="eaec273a04e5dada" providerId="LiveId" clId="{B4BE6382-E6C3-7247-8A3A-91666B7D36FC}" dt="2021-11-30T23:16:45.195" v="2752"/>
          <ac:picMkLst>
            <pc:docMk/>
            <pc:sldMk cId="1617453710" sldId="394"/>
            <ac:picMk id="5" creationId="{02CA74DC-60EC-6B4E-A2A5-3A3711C65F0F}"/>
          </ac:picMkLst>
        </pc:picChg>
        <pc:picChg chg="add mod">
          <ac:chgData name="jesshenricks@gmail.com" userId="eaec273a04e5dada" providerId="LiveId" clId="{B4BE6382-E6C3-7247-8A3A-91666B7D36FC}" dt="2021-11-30T23:16:45.195" v="2752"/>
          <ac:picMkLst>
            <pc:docMk/>
            <pc:sldMk cId="1617453710" sldId="394"/>
            <ac:picMk id="6" creationId="{BE9CE416-76A1-E744-9F17-9BB5FA6B14A3}"/>
          </ac:picMkLst>
        </pc:picChg>
        <pc:picChg chg="add mod">
          <ac:chgData name="jesshenricks@gmail.com" userId="eaec273a04e5dada" providerId="LiveId" clId="{B4BE6382-E6C3-7247-8A3A-91666B7D36FC}" dt="2021-11-30T23:16:45.195" v="2752"/>
          <ac:picMkLst>
            <pc:docMk/>
            <pc:sldMk cId="1617453710" sldId="394"/>
            <ac:picMk id="7" creationId="{DE8865AB-B84B-654F-ADDF-C9EBCE4C68A4}"/>
          </ac:picMkLst>
        </pc:picChg>
        <pc:picChg chg="mod">
          <ac:chgData name="jesshenricks@gmail.com" userId="eaec273a04e5dada" providerId="LiveId" clId="{B4BE6382-E6C3-7247-8A3A-91666B7D36FC}" dt="2021-11-19T01:49:49.746" v="1525" actId="1037"/>
          <ac:picMkLst>
            <pc:docMk/>
            <pc:sldMk cId="1617453710" sldId="394"/>
            <ac:picMk id="135" creationId="{00000000-0000-0000-0000-000000000000}"/>
          </ac:picMkLst>
        </pc:picChg>
        <pc:cxnChg chg="del">
          <ac:chgData name="jesshenricks@gmail.com" userId="eaec273a04e5dada" providerId="LiveId" clId="{B4BE6382-E6C3-7247-8A3A-91666B7D36FC}" dt="2021-11-19T01:46:39.953" v="1410"/>
          <ac:cxnSpMkLst>
            <pc:docMk/>
            <pc:sldMk cId="1617453710" sldId="394"/>
            <ac:cxnSpMk id="79" creationId="{ADC544FB-7860-4381-935B-43879C94F627}"/>
          </ac:cxnSpMkLst>
        </pc:cxnChg>
      </pc:sldChg>
      <pc:sldChg chg="addSp modSp add">
        <pc:chgData name="jesshenricks@gmail.com" userId="eaec273a04e5dada" providerId="LiveId" clId="{B4BE6382-E6C3-7247-8A3A-91666B7D36FC}" dt="2021-11-30T23:16:46.497" v="2753"/>
        <pc:sldMkLst>
          <pc:docMk/>
          <pc:sldMk cId="193279280" sldId="395"/>
        </pc:sldMkLst>
        <pc:spChg chg="add mod ord">
          <ac:chgData name="jesshenricks@gmail.com" userId="eaec273a04e5dada" providerId="LiveId" clId="{B4BE6382-E6C3-7247-8A3A-91666B7D36FC}" dt="2021-11-19T01:47:41.721" v="1432" actId="20577"/>
          <ac:spMkLst>
            <pc:docMk/>
            <pc:sldMk cId="193279280" sldId="395"/>
            <ac:spMk id="2" creationId="{668220D6-8AED-DE44-8A88-E713B9B480B6}"/>
          </ac:spMkLst>
        </pc:spChg>
        <pc:spChg chg="mod">
          <ac:chgData name="jesshenricks@gmail.com" userId="eaec273a04e5dada" providerId="LiveId" clId="{B4BE6382-E6C3-7247-8A3A-91666B7D36FC}" dt="2021-11-19T01:48:41.636" v="1443" actId="1076"/>
          <ac:spMkLst>
            <pc:docMk/>
            <pc:sldMk cId="193279280" sldId="395"/>
            <ac:spMk id="5" creationId="{334A4C9E-8113-C847-988C-EC7C2D5533D8}"/>
          </ac:spMkLst>
        </pc:spChg>
        <pc:spChg chg="del mod ord">
          <ac:chgData name="jesshenricks@gmail.com" userId="eaec273a04e5dada" providerId="LiveId" clId="{B4BE6382-E6C3-7247-8A3A-91666B7D36FC}" dt="2021-11-19T01:48:31.420" v="1442" actId="478"/>
          <ac:spMkLst>
            <pc:docMk/>
            <pc:sldMk cId="193279280" sldId="395"/>
            <ac:spMk id="121" creationId="{00000000-0000-0000-0000-000000000000}"/>
          </ac:spMkLst>
        </pc:spChg>
        <pc:spChg chg="mod">
          <ac:chgData name="jesshenricks@gmail.com" userId="eaec273a04e5dada" providerId="LiveId" clId="{B4BE6382-E6C3-7247-8A3A-91666B7D36FC}" dt="2021-11-19T01:47:51.373" v="1440" actId="403"/>
          <ac:spMkLst>
            <pc:docMk/>
            <pc:sldMk cId="193279280" sldId="395"/>
            <ac:spMk id="122" creationId="{00000000-0000-0000-0000-000000000000}"/>
          </ac:spMkLst>
        </pc:spChg>
        <pc:picChg chg="add mod">
          <ac:chgData name="jesshenricks@gmail.com" userId="eaec273a04e5dada" providerId="LiveId" clId="{B4BE6382-E6C3-7247-8A3A-91666B7D36FC}" dt="2021-11-30T23:16:46.497" v="2753"/>
          <ac:picMkLst>
            <pc:docMk/>
            <pc:sldMk cId="193279280" sldId="395"/>
            <ac:picMk id="6" creationId="{BF66685C-A248-724E-B6EF-F1DB874C4FC3}"/>
          </ac:picMkLst>
        </pc:picChg>
        <pc:picChg chg="add mod">
          <ac:chgData name="jesshenricks@gmail.com" userId="eaec273a04e5dada" providerId="LiveId" clId="{B4BE6382-E6C3-7247-8A3A-91666B7D36FC}" dt="2021-11-30T23:16:46.497" v="2753"/>
          <ac:picMkLst>
            <pc:docMk/>
            <pc:sldMk cId="193279280" sldId="395"/>
            <ac:picMk id="7" creationId="{D1A8E3F6-1A54-1946-8E7B-F54FE69C2DD8}"/>
          </ac:picMkLst>
        </pc:picChg>
        <pc:picChg chg="add mod">
          <ac:chgData name="jesshenricks@gmail.com" userId="eaec273a04e5dada" providerId="LiveId" clId="{B4BE6382-E6C3-7247-8A3A-91666B7D36FC}" dt="2021-11-30T23:16:46.497" v="2753"/>
          <ac:picMkLst>
            <pc:docMk/>
            <pc:sldMk cId="193279280" sldId="395"/>
            <ac:picMk id="8" creationId="{FFEAA290-A7D6-B446-BFDB-9848EE69340F}"/>
          </ac:picMkLst>
        </pc:picChg>
        <pc:picChg chg="mod">
          <ac:chgData name="jesshenricks@gmail.com" userId="eaec273a04e5dada" providerId="LiveId" clId="{B4BE6382-E6C3-7247-8A3A-91666B7D36FC}" dt="2021-11-19T01:48:15.883" v="1441" actId="11530"/>
          <ac:picMkLst>
            <pc:docMk/>
            <pc:sldMk cId="193279280" sldId="395"/>
            <ac:picMk id="120" creationId="{00000000-0000-0000-0000-000000000000}"/>
          </ac:picMkLst>
        </pc:picChg>
      </pc:sldChg>
      <pc:sldChg chg="addSp delSp modSp add del mod modClrScheme chgLayout">
        <pc:chgData name="jesshenricks@gmail.com" userId="eaec273a04e5dada" providerId="LiveId" clId="{B4BE6382-E6C3-7247-8A3A-91666B7D36FC}" dt="2021-11-30T23:08:59.561" v="2638" actId="2696"/>
        <pc:sldMkLst>
          <pc:docMk/>
          <pc:sldMk cId="3383354412" sldId="396"/>
        </pc:sldMkLst>
        <pc:spChg chg="add del mod ord">
          <ac:chgData name="jesshenricks@gmail.com" userId="eaec273a04e5dada" providerId="LiveId" clId="{B4BE6382-E6C3-7247-8A3A-91666B7D36FC}" dt="2021-11-19T01:50:51.859" v="1533" actId="478"/>
          <ac:spMkLst>
            <pc:docMk/>
            <pc:sldMk cId="3383354412" sldId="396"/>
            <ac:spMk id="2" creationId="{BC3E68D6-5FB2-C746-AFCF-6BD9443DEBD5}"/>
          </ac:spMkLst>
        </pc:spChg>
        <pc:picChg chg="add mod">
          <ac:chgData name="jesshenricks@gmail.com" userId="eaec273a04e5dada" providerId="LiveId" clId="{B4BE6382-E6C3-7247-8A3A-91666B7D36FC}" dt="2021-11-30T23:16:50.349" v="2754"/>
          <ac:picMkLst>
            <pc:docMk/>
            <pc:sldMk cId="3383354412" sldId="396"/>
            <ac:picMk id="4" creationId="{3F42BEC7-6CBE-D644-A246-855C456F08B0}"/>
          </ac:picMkLst>
        </pc:picChg>
        <pc:picChg chg="add mod">
          <ac:chgData name="jesshenricks@gmail.com" userId="eaec273a04e5dada" providerId="LiveId" clId="{B4BE6382-E6C3-7247-8A3A-91666B7D36FC}" dt="2021-11-30T23:16:50.349" v="2754"/>
          <ac:picMkLst>
            <pc:docMk/>
            <pc:sldMk cId="3383354412" sldId="396"/>
            <ac:picMk id="5" creationId="{E2C53F99-C9DE-DB4F-B090-45072045D1BB}"/>
          </ac:picMkLst>
        </pc:picChg>
        <pc:picChg chg="add mod">
          <ac:chgData name="jesshenricks@gmail.com" userId="eaec273a04e5dada" providerId="LiveId" clId="{B4BE6382-E6C3-7247-8A3A-91666B7D36FC}" dt="2021-11-30T23:16:50.349" v="2754"/>
          <ac:picMkLst>
            <pc:docMk/>
            <pc:sldMk cId="3383354412" sldId="396"/>
            <ac:picMk id="6" creationId="{06A08A7E-7287-5549-AC4A-CA70B6851890}"/>
          </ac:picMkLst>
        </pc:picChg>
        <pc:picChg chg="mod">
          <ac:chgData name="jesshenricks@gmail.com" userId="eaec273a04e5dada" providerId="LiveId" clId="{B4BE6382-E6C3-7247-8A3A-91666B7D36FC}" dt="2021-11-19T01:50:45.054" v="1532" actId="1076"/>
          <ac:picMkLst>
            <pc:docMk/>
            <pc:sldMk cId="3383354412" sldId="396"/>
            <ac:picMk id="161" creationId="{00000000-0000-0000-0000-000000000000}"/>
          </ac:picMkLst>
        </pc:picChg>
      </pc:sldChg>
      <pc:sldChg chg="addSp delSp modSp add mod ord setBg modClrScheme delDesignElem chgLayout">
        <pc:chgData name="jesshenricks@gmail.com" userId="eaec273a04e5dada" providerId="LiveId" clId="{B4BE6382-E6C3-7247-8A3A-91666B7D36FC}" dt="2021-12-01T00:35:10.751" v="4536" actId="20578"/>
        <pc:sldMkLst>
          <pc:docMk/>
          <pc:sldMk cId="803135927" sldId="397"/>
        </pc:sldMkLst>
        <pc:spChg chg="add del mod ord">
          <ac:chgData name="jesshenricks@gmail.com" userId="eaec273a04e5dada" providerId="LiveId" clId="{B4BE6382-E6C3-7247-8A3A-91666B7D36FC}" dt="2021-11-30T23:31:19.504" v="3103" actId="478"/>
          <ac:spMkLst>
            <pc:docMk/>
            <pc:sldMk cId="803135927" sldId="397"/>
            <ac:spMk id="2" creationId="{D0A87E4C-9974-3943-91E0-0B012DE9AD07}"/>
          </ac:spMkLst>
        </pc:spChg>
        <pc:spChg chg="del">
          <ac:chgData name="jesshenricks@gmail.com" userId="eaec273a04e5dada" providerId="LiveId" clId="{B4BE6382-E6C3-7247-8A3A-91666B7D36FC}" dt="2021-11-30T23:27:10.389" v="2966"/>
          <ac:spMkLst>
            <pc:docMk/>
            <pc:sldMk cId="803135927" sldId="397"/>
            <ac:spMk id="71" creationId="{42A4FC2C-047E-45A5-965D-8E1E3BF09BC6}"/>
          </ac:spMkLst>
        </pc:spChg>
        <pc:picChg chg="add del mod">
          <ac:chgData name="jesshenricks@gmail.com" userId="eaec273a04e5dada" providerId="LiveId" clId="{B4BE6382-E6C3-7247-8A3A-91666B7D36FC}" dt="2021-12-01T00:34:58.315" v="4534" actId="478"/>
          <ac:picMkLst>
            <pc:docMk/>
            <pc:sldMk cId="803135927" sldId="397"/>
            <ac:picMk id="5" creationId="{E3FFDC65-81FA-D94A-8AE5-3BD668189B29}"/>
          </ac:picMkLst>
        </pc:picChg>
        <pc:picChg chg="add del">
          <ac:chgData name="jesshenricks@gmail.com" userId="eaec273a04e5dada" providerId="LiveId" clId="{B4BE6382-E6C3-7247-8A3A-91666B7D36FC}" dt="2021-11-30T23:31:15.453" v="3102" actId="478"/>
          <ac:picMkLst>
            <pc:docMk/>
            <pc:sldMk cId="803135927" sldId="397"/>
            <ac:picMk id="29698" creationId="{89E9984F-7599-5F4C-BDBE-1074A6DA38D4}"/>
          </ac:picMkLst>
        </pc:picChg>
      </pc:sldChg>
      <pc:sldChg chg="addSp delSp modSp add mod ord setBg modClrScheme delDesignElem chgLayout">
        <pc:chgData name="jesshenricks@gmail.com" userId="eaec273a04e5dada" providerId="LiveId" clId="{B4BE6382-E6C3-7247-8A3A-91666B7D36FC}" dt="2021-12-01T02:57:18.266" v="5960" actId="1076"/>
        <pc:sldMkLst>
          <pc:docMk/>
          <pc:sldMk cId="675328741" sldId="398"/>
        </pc:sldMkLst>
        <pc:spChg chg="mod ord">
          <ac:chgData name="jesshenricks@gmail.com" userId="eaec273a04e5dada" providerId="LiveId" clId="{B4BE6382-E6C3-7247-8A3A-91666B7D36FC}" dt="2021-12-01T02:57:18.266" v="5960" actId="1076"/>
          <ac:spMkLst>
            <pc:docMk/>
            <pc:sldMk cId="675328741" sldId="398"/>
            <ac:spMk id="2" creationId="{7C5F47D2-98AB-4E48-BDB2-B6125810E70D}"/>
          </ac:spMkLst>
        </pc:spChg>
        <pc:spChg chg="add mod ord">
          <ac:chgData name="jesshenricks@gmail.com" userId="eaec273a04e5dada" providerId="LiveId" clId="{B4BE6382-E6C3-7247-8A3A-91666B7D36FC}" dt="2021-11-30T23:32:37.134" v="3168" actId="20577"/>
          <ac:spMkLst>
            <pc:docMk/>
            <pc:sldMk cId="675328741" sldId="398"/>
            <ac:spMk id="3" creationId="{DD1A6B96-0243-EA40-B0C1-DD9770B4CA63}"/>
          </ac:spMkLst>
        </pc:spChg>
        <pc:spChg chg="del">
          <ac:chgData name="jesshenricks@gmail.com" userId="eaec273a04e5dada" providerId="LiveId" clId="{B4BE6382-E6C3-7247-8A3A-91666B7D36FC}" dt="2021-11-30T23:32:03.088" v="3108"/>
          <ac:spMkLst>
            <pc:docMk/>
            <pc:sldMk cId="675328741" sldId="398"/>
            <ac:spMk id="30" creationId="{7383B190-6BFB-422F-B667-06B7B25F096A}"/>
          </ac:spMkLst>
        </pc:spChg>
        <pc:picChg chg="mod">
          <ac:chgData name="jesshenricks@gmail.com" userId="eaec273a04e5dada" providerId="LiveId" clId="{B4BE6382-E6C3-7247-8A3A-91666B7D36FC}" dt="2021-12-01T02:56:34.799" v="5934"/>
          <ac:picMkLst>
            <pc:docMk/>
            <pc:sldMk cId="675328741" sldId="398"/>
            <ac:picMk id="6" creationId="{51B5AD45-BE5E-C145-AB7A-7992E5AE0410}"/>
          </ac:picMkLst>
        </pc:picChg>
        <pc:picChg chg="mod">
          <ac:chgData name="jesshenricks@gmail.com" userId="eaec273a04e5dada" providerId="LiveId" clId="{B4BE6382-E6C3-7247-8A3A-91666B7D36FC}" dt="2021-12-01T02:56:30.135" v="5933"/>
          <ac:picMkLst>
            <pc:docMk/>
            <pc:sldMk cId="675328741" sldId="398"/>
            <ac:picMk id="7" creationId="{8287EC51-D6D6-614F-AAD4-B55CD6B3F7F2}"/>
          </ac:picMkLst>
        </pc:picChg>
        <pc:picChg chg="add mod">
          <ac:chgData name="jesshenricks@gmail.com" userId="eaec273a04e5dada" providerId="LiveId" clId="{B4BE6382-E6C3-7247-8A3A-91666B7D36FC}" dt="2021-12-01T02:57:02.274" v="5940" actId="1076"/>
          <ac:picMkLst>
            <pc:docMk/>
            <pc:sldMk cId="675328741" sldId="398"/>
            <ac:picMk id="9" creationId="{8DA29A87-9670-864B-A317-163EA75FB400}"/>
          </ac:picMkLst>
        </pc:picChg>
        <pc:cxnChg chg="del">
          <ac:chgData name="jesshenricks@gmail.com" userId="eaec273a04e5dada" providerId="LiveId" clId="{B4BE6382-E6C3-7247-8A3A-91666B7D36FC}" dt="2021-11-30T23:32:03.088" v="3108"/>
          <ac:cxnSpMkLst>
            <pc:docMk/>
            <pc:sldMk cId="675328741" sldId="398"/>
            <ac:cxnSpMk id="32" creationId="{ED28E597-4AF8-4D69-A9AB-A1EDC6156B04}"/>
          </ac:cxnSpMkLst>
        </pc:cxnChg>
      </pc:sldChg>
      <pc:sldChg chg="addSp delSp modSp add mod ord modClrScheme chgLayout">
        <pc:chgData name="jesshenricks@gmail.com" userId="eaec273a04e5dada" providerId="LiveId" clId="{B4BE6382-E6C3-7247-8A3A-91666B7D36FC}" dt="2021-12-01T00:35:07.895" v="4535" actId="20578"/>
        <pc:sldMkLst>
          <pc:docMk/>
          <pc:sldMk cId="2102894022" sldId="399"/>
        </pc:sldMkLst>
        <pc:spChg chg="add del mod ord">
          <ac:chgData name="jesshenricks@gmail.com" userId="eaec273a04e5dada" providerId="LiveId" clId="{B4BE6382-E6C3-7247-8A3A-91666B7D36FC}" dt="2021-11-30T23:31:00.314" v="3100" actId="478"/>
          <ac:spMkLst>
            <pc:docMk/>
            <pc:sldMk cId="2102894022" sldId="399"/>
            <ac:spMk id="2" creationId="{612D2512-87C4-8849-830C-C018901FAEF5}"/>
          </ac:spMkLst>
        </pc:spChg>
        <pc:picChg chg="add mod">
          <ac:chgData name="jesshenricks@gmail.com" userId="eaec273a04e5dada" providerId="LiveId" clId="{B4BE6382-E6C3-7247-8A3A-91666B7D36FC}" dt="2021-11-30T23:30:49.449" v="3099"/>
          <ac:picMkLst>
            <pc:docMk/>
            <pc:sldMk cId="2102894022" sldId="399"/>
            <ac:picMk id="5" creationId="{4210B610-BE72-334D-BE22-C5DA012352A8}"/>
          </ac:picMkLst>
        </pc:picChg>
      </pc:sldChg>
      <pc:sldChg chg="modSp mod ord modNotesTx">
        <pc:chgData name="jesshenricks@gmail.com" userId="eaec273a04e5dada" providerId="LiveId" clId="{B4BE6382-E6C3-7247-8A3A-91666B7D36FC}" dt="2021-12-01T03:17:34.951" v="6946" actId="20577"/>
        <pc:sldMkLst>
          <pc:docMk/>
          <pc:sldMk cId="2385455169" sldId="510"/>
        </pc:sldMkLst>
        <pc:spChg chg="mod">
          <ac:chgData name="jesshenricks@gmail.com" userId="eaec273a04e5dada" providerId="LiveId" clId="{B4BE6382-E6C3-7247-8A3A-91666B7D36FC}" dt="2021-12-01T03:17:20.790" v="6943" actId="20577"/>
          <ac:spMkLst>
            <pc:docMk/>
            <pc:sldMk cId="2385455169" sldId="510"/>
            <ac:spMk id="5" creationId="{961E925F-7584-AB44-AE65-3948A73B16B4}"/>
          </ac:spMkLst>
        </pc:spChg>
        <pc:spChg chg="mod">
          <ac:chgData name="jesshenricks@gmail.com" userId="eaec273a04e5dada" providerId="LiveId" clId="{B4BE6382-E6C3-7247-8A3A-91666B7D36FC}" dt="2021-12-01T03:15:58.960" v="6899" actId="1076"/>
          <ac:spMkLst>
            <pc:docMk/>
            <pc:sldMk cId="2385455169" sldId="510"/>
            <ac:spMk id="10" creationId="{86D8C08E-83B9-FA4C-8B47-A3B971F3B687}"/>
          </ac:spMkLst>
        </pc:spChg>
      </pc:sldChg>
      <pc:sldChg chg="modNotesTx">
        <pc:chgData name="jesshenricks@gmail.com" userId="eaec273a04e5dada" providerId="LiveId" clId="{B4BE6382-E6C3-7247-8A3A-91666B7D36FC}" dt="2021-12-01T18:18:32.895" v="6948" actId="20577"/>
        <pc:sldMkLst>
          <pc:docMk/>
          <pc:sldMk cId="712982464" sldId="511"/>
        </pc:sldMkLst>
      </pc:sldChg>
      <pc:sldChg chg="modSp ord">
        <pc:chgData name="jesshenricks@gmail.com" userId="eaec273a04e5dada" providerId="LiveId" clId="{B4BE6382-E6C3-7247-8A3A-91666B7D36FC}" dt="2021-12-01T20:36:57.690" v="7512" actId="1076"/>
        <pc:sldMkLst>
          <pc:docMk/>
          <pc:sldMk cId="405135725" sldId="513"/>
        </pc:sldMkLst>
        <pc:picChg chg="mod">
          <ac:chgData name="jesshenricks@gmail.com" userId="eaec273a04e5dada" providerId="LiveId" clId="{B4BE6382-E6C3-7247-8A3A-91666B7D36FC}" dt="2021-12-01T20:36:57.690" v="7512" actId="1076"/>
          <ac:picMkLst>
            <pc:docMk/>
            <pc:sldMk cId="405135725" sldId="513"/>
            <ac:picMk id="3074" creationId="{D89DE644-36B9-794F-91DA-00D6B39F6117}"/>
          </ac:picMkLst>
        </pc:picChg>
      </pc:sldChg>
      <pc:sldChg chg="ord">
        <pc:chgData name="jesshenricks@gmail.com" userId="eaec273a04e5dada" providerId="LiveId" clId="{B4BE6382-E6C3-7247-8A3A-91666B7D36FC}" dt="2021-12-01T01:13:59.220" v="5095" actId="20578"/>
        <pc:sldMkLst>
          <pc:docMk/>
          <pc:sldMk cId="4125194144" sldId="514"/>
        </pc:sldMkLst>
      </pc:sldChg>
      <pc:sldChg chg="ord">
        <pc:chgData name="jesshenricks@gmail.com" userId="eaec273a04e5dada" providerId="LiveId" clId="{B4BE6382-E6C3-7247-8A3A-91666B7D36FC}" dt="2021-12-01T01:13:59.220" v="5095" actId="20578"/>
        <pc:sldMkLst>
          <pc:docMk/>
          <pc:sldMk cId="3483772219" sldId="515"/>
        </pc:sldMkLst>
      </pc:sldChg>
      <pc:sldChg chg="ord">
        <pc:chgData name="jesshenricks@gmail.com" userId="eaec273a04e5dada" providerId="LiveId" clId="{B4BE6382-E6C3-7247-8A3A-91666B7D36FC}" dt="2021-12-01T01:13:59.220" v="5095" actId="20578"/>
        <pc:sldMkLst>
          <pc:docMk/>
          <pc:sldMk cId="3099957063" sldId="516"/>
        </pc:sldMkLst>
      </pc:sldChg>
      <pc:sldChg chg="ord">
        <pc:chgData name="jesshenricks@gmail.com" userId="eaec273a04e5dada" providerId="LiveId" clId="{B4BE6382-E6C3-7247-8A3A-91666B7D36FC}" dt="2021-12-01T01:13:59.220" v="5095" actId="20578"/>
        <pc:sldMkLst>
          <pc:docMk/>
          <pc:sldMk cId="2568298908" sldId="517"/>
        </pc:sldMkLst>
      </pc:sldChg>
      <pc:sldChg chg="addSp delSp modSp mod modNotesTx">
        <pc:chgData name="jesshenricks@gmail.com" userId="eaec273a04e5dada" providerId="LiveId" clId="{B4BE6382-E6C3-7247-8A3A-91666B7D36FC}" dt="2021-12-01T01:21:16.072" v="5231" actId="20577"/>
        <pc:sldMkLst>
          <pc:docMk/>
          <pc:sldMk cId="2875477991" sldId="518"/>
        </pc:sldMkLst>
        <pc:spChg chg="mod">
          <ac:chgData name="jesshenricks@gmail.com" userId="eaec273a04e5dada" providerId="LiveId" clId="{B4BE6382-E6C3-7247-8A3A-91666B7D36FC}" dt="2021-12-01T01:20:14.262" v="5180" actId="14100"/>
          <ac:spMkLst>
            <pc:docMk/>
            <pc:sldMk cId="2875477991" sldId="518"/>
            <ac:spMk id="3" creationId="{E01A2125-75EE-C548-A82E-E35DA3298868}"/>
          </ac:spMkLst>
        </pc:spChg>
        <pc:spChg chg="add del mod">
          <ac:chgData name="jesshenricks@gmail.com" userId="eaec273a04e5dada" providerId="LiveId" clId="{B4BE6382-E6C3-7247-8A3A-91666B7D36FC}" dt="2021-11-30T23:40:08.085" v="3504" actId="931"/>
          <ac:spMkLst>
            <pc:docMk/>
            <pc:sldMk cId="2875477991" sldId="518"/>
            <ac:spMk id="5" creationId="{A84BC041-D3BD-6148-BEE5-1961CAE4761A}"/>
          </ac:spMkLst>
        </pc:spChg>
        <pc:spChg chg="add del mod">
          <ac:chgData name="jesshenricks@gmail.com" userId="eaec273a04e5dada" providerId="LiveId" clId="{B4BE6382-E6C3-7247-8A3A-91666B7D36FC}" dt="2021-11-30T23:40:50.607" v="3516" actId="931"/>
          <ac:spMkLst>
            <pc:docMk/>
            <pc:sldMk cId="2875477991" sldId="518"/>
            <ac:spMk id="10" creationId="{CF0158A7-6ED6-D140-B92A-02041C4B9BB4}"/>
          </ac:spMkLst>
        </pc:spChg>
        <pc:picChg chg="add del mod modCrop">
          <ac:chgData name="jesshenricks@gmail.com" userId="eaec273a04e5dada" providerId="LiveId" clId="{B4BE6382-E6C3-7247-8A3A-91666B7D36FC}" dt="2021-11-30T23:40:18.035" v="3508" actId="478"/>
          <ac:picMkLst>
            <pc:docMk/>
            <pc:sldMk cId="2875477991" sldId="518"/>
            <ac:picMk id="7" creationId="{323713E5-114D-9540-BBD4-71B2067D821E}"/>
          </ac:picMkLst>
        </pc:picChg>
        <pc:picChg chg="mod">
          <ac:chgData name="jesshenricks@gmail.com" userId="eaec273a04e5dada" providerId="LiveId" clId="{B4BE6382-E6C3-7247-8A3A-91666B7D36FC}" dt="2021-12-01T01:19:48.972" v="5175" actId="1035"/>
          <ac:picMkLst>
            <pc:docMk/>
            <pc:sldMk cId="2875477991" sldId="518"/>
            <ac:picMk id="8" creationId="{135C9073-0F32-2447-B22A-2BEAE203B26C}"/>
          </ac:picMkLst>
        </pc:picChg>
        <pc:picChg chg="del">
          <ac:chgData name="jesshenricks@gmail.com" userId="eaec273a04e5dada" providerId="LiveId" clId="{B4BE6382-E6C3-7247-8A3A-91666B7D36FC}" dt="2021-11-30T23:39:23.984" v="3503" actId="478"/>
          <ac:picMkLst>
            <pc:docMk/>
            <pc:sldMk cId="2875477991" sldId="518"/>
            <ac:picMk id="11" creationId="{F3566572-F8E3-E54E-9728-E3FC93E8AB44}"/>
          </ac:picMkLst>
        </pc:picChg>
        <pc:picChg chg="mod">
          <ac:chgData name="jesshenricks@gmail.com" userId="eaec273a04e5dada" providerId="LiveId" clId="{B4BE6382-E6C3-7247-8A3A-91666B7D36FC}" dt="2021-12-01T01:19:48.972" v="5175" actId="1035"/>
          <ac:picMkLst>
            <pc:docMk/>
            <pc:sldMk cId="2875477991" sldId="518"/>
            <ac:picMk id="12" creationId="{59BBFFDC-6423-374B-9DF9-FF8862162878}"/>
          </ac:picMkLst>
        </pc:picChg>
        <pc:picChg chg="mod">
          <ac:chgData name="jesshenricks@gmail.com" userId="eaec273a04e5dada" providerId="LiveId" clId="{B4BE6382-E6C3-7247-8A3A-91666B7D36FC}" dt="2021-12-01T01:19:54.826" v="5176" actId="1035"/>
          <ac:picMkLst>
            <pc:docMk/>
            <pc:sldMk cId="2875477991" sldId="518"/>
            <ac:picMk id="13" creationId="{C0C3F1E2-E77D-EC4F-ACE9-7C4B20BCAC64}"/>
          </ac:picMkLst>
        </pc:picChg>
        <pc:picChg chg="add del mod modCrop">
          <ac:chgData name="jesshenricks@gmail.com" userId="eaec273a04e5dada" providerId="LiveId" clId="{B4BE6382-E6C3-7247-8A3A-91666B7D36FC}" dt="2021-11-30T23:41:40.011" v="3529"/>
          <ac:picMkLst>
            <pc:docMk/>
            <pc:sldMk cId="2875477991" sldId="518"/>
            <ac:picMk id="16" creationId="{1F00F940-FFB2-3B40-87B3-6669228D4B52}"/>
          </ac:picMkLst>
        </pc:picChg>
      </pc:sldChg>
      <pc:sldChg chg="modSp mod">
        <pc:chgData name="jesshenricks@gmail.com" userId="eaec273a04e5dada" providerId="LiveId" clId="{B4BE6382-E6C3-7247-8A3A-91666B7D36FC}" dt="2021-12-01T00:50:01.705" v="4868" actId="3626"/>
        <pc:sldMkLst>
          <pc:docMk/>
          <pc:sldMk cId="2576627100" sldId="522"/>
        </pc:sldMkLst>
        <pc:spChg chg="mod">
          <ac:chgData name="jesshenricks@gmail.com" userId="eaec273a04e5dada" providerId="LiveId" clId="{B4BE6382-E6C3-7247-8A3A-91666B7D36FC}" dt="2021-12-01T00:50:01.705" v="4868" actId="3626"/>
          <ac:spMkLst>
            <pc:docMk/>
            <pc:sldMk cId="2576627100" sldId="522"/>
            <ac:spMk id="11" creationId="{7E4580D8-96E3-5F40-9B15-52D58BCECDA1}"/>
          </ac:spMkLst>
        </pc:spChg>
      </pc:sldChg>
      <pc:sldChg chg="modSp mod">
        <pc:chgData name="jesshenricks@gmail.com" userId="eaec273a04e5dada" providerId="LiveId" clId="{B4BE6382-E6C3-7247-8A3A-91666B7D36FC}" dt="2021-12-01T00:50:13.309" v="4869" actId="20577"/>
        <pc:sldMkLst>
          <pc:docMk/>
          <pc:sldMk cId="2033956087" sldId="524"/>
        </pc:sldMkLst>
        <pc:spChg chg="mod">
          <ac:chgData name="jesshenricks@gmail.com" userId="eaec273a04e5dada" providerId="LiveId" clId="{B4BE6382-E6C3-7247-8A3A-91666B7D36FC}" dt="2021-12-01T00:50:13.309" v="4869" actId="20577"/>
          <ac:spMkLst>
            <pc:docMk/>
            <pc:sldMk cId="2033956087" sldId="524"/>
            <ac:spMk id="8" creationId="{5B38DFE6-8A5D-BC42-880D-124042C133F0}"/>
          </ac:spMkLst>
        </pc:spChg>
      </pc:sldChg>
      <pc:sldChg chg="modNotesTx">
        <pc:chgData name="jesshenricks@gmail.com" userId="eaec273a04e5dada" providerId="LiveId" clId="{B4BE6382-E6C3-7247-8A3A-91666B7D36FC}" dt="2021-11-30T22:31:32.674" v="2301" actId="20577"/>
        <pc:sldMkLst>
          <pc:docMk/>
          <pc:sldMk cId="1222338150" sldId="534"/>
        </pc:sldMkLst>
      </pc:sldChg>
      <pc:sldChg chg="addSp delSp modSp mod modNotesTx">
        <pc:chgData name="jesshenricks@gmail.com" userId="eaec273a04e5dada" providerId="LiveId" clId="{B4BE6382-E6C3-7247-8A3A-91666B7D36FC}" dt="2021-12-01T01:23:22.524" v="5322" actId="20577"/>
        <pc:sldMkLst>
          <pc:docMk/>
          <pc:sldMk cId="319564229" sldId="547"/>
        </pc:sldMkLst>
        <pc:spChg chg="del">
          <ac:chgData name="jesshenricks@gmail.com" userId="eaec273a04e5dada" providerId="LiveId" clId="{B4BE6382-E6C3-7247-8A3A-91666B7D36FC}" dt="2021-12-01T01:21:46.112" v="5234" actId="478"/>
          <ac:spMkLst>
            <pc:docMk/>
            <pc:sldMk cId="319564229" sldId="547"/>
            <ac:spMk id="3" creationId="{E01A2125-75EE-C548-A82E-E35DA3298868}"/>
          </ac:spMkLst>
        </pc:spChg>
        <pc:spChg chg="add del mod">
          <ac:chgData name="jesshenricks@gmail.com" userId="eaec273a04e5dada" providerId="LiveId" clId="{B4BE6382-E6C3-7247-8A3A-91666B7D36FC}" dt="2021-12-01T01:21:49.664" v="5236" actId="478"/>
          <ac:spMkLst>
            <pc:docMk/>
            <pc:sldMk cId="319564229" sldId="547"/>
            <ac:spMk id="30" creationId="{20F0DCCA-1CF9-0A4C-A901-7FCC61F1AC41}"/>
          </ac:spMkLst>
        </pc:spChg>
        <pc:spChg chg="add mod">
          <ac:chgData name="jesshenricks@gmail.com" userId="eaec273a04e5dada" providerId="LiveId" clId="{B4BE6382-E6C3-7247-8A3A-91666B7D36FC}" dt="2021-12-01T01:23:08.759" v="5292" actId="20577"/>
          <ac:spMkLst>
            <pc:docMk/>
            <pc:sldMk cId="319564229" sldId="547"/>
            <ac:spMk id="31" creationId="{1C51D659-817B-DF43-8E1F-BB2CDAE7920B}"/>
          </ac:spMkLst>
        </pc:spChg>
        <pc:picChg chg="del">
          <ac:chgData name="jesshenricks@gmail.com" userId="eaec273a04e5dada" providerId="LiveId" clId="{B4BE6382-E6C3-7247-8A3A-91666B7D36FC}" dt="2021-12-01T01:21:41.864" v="5233" actId="478"/>
          <ac:picMkLst>
            <pc:docMk/>
            <pc:sldMk cId="319564229" sldId="547"/>
            <ac:picMk id="12" creationId="{59BBFFDC-6423-374B-9DF9-FF8862162878}"/>
          </ac:picMkLst>
        </pc:picChg>
        <pc:picChg chg="add mod">
          <ac:chgData name="jesshenricks@gmail.com" userId="eaec273a04e5dada" providerId="LiveId" clId="{B4BE6382-E6C3-7247-8A3A-91666B7D36FC}" dt="2021-12-01T01:22:43.272" v="5272" actId="1076"/>
          <ac:picMkLst>
            <pc:docMk/>
            <pc:sldMk cId="319564229" sldId="547"/>
            <ac:picMk id="32" creationId="{EEEEBF2C-06B2-834C-BE78-062009FE9149}"/>
          </ac:picMkLst>
        </pc:picChg>
        <pc:picChg chg="add del mod">
          <ac:chgData name="jesshenricks@gmail.com" userId="eaec273a04e5dada" providerId="LiveId" clId="{B4BE6382-E6C3-7247-8A3A-91666B7D36FC}" dt="2021-12-01T01:22:31.908" v="5270" actId="478"/>
          <ac:picMkLst>
            <pc:docMk/>
            <pc:sldMk cId="319564229" sldId="547"/>
            <ac:picMk id="33" creationId="{A8ED1DC1-6034-9245-B2AA-C3D2524A96A9}"/>
          </ac:picMkLst>
        </pc:picChg>
        <pc:picChg chg="add mod">
          <ac:chgData name="jesshenricks@gmail.com" userId="eaec273a04e5dada" providerId="LiveId" clId="{B4BE6382-E6C3-7247-8A3A-91666B7D36FC}" dt="2021-12-01T01:23:13.703" v="5293" actId="1076"/>
          <ac:picMkLst>
            <pc:docMk/>
            <pc:sldMk cId="319564229" sldId="547"/>
            <ac:picMk id="34" creationId="{43A6972C-220C-6744-914D-9BAF7C3AA34B}"/>
          </ac:picMkLst>
        </pc:picChg>
      </pc:sldChg>
      <pc:sldChg chg="addSp modSp mod">
        <pc:chgData name="jesshenricks@gmail.com" userId="eaec273a04e5dada" providerId="LiveId" clId="{B4BE6382-E6C3-7247-8A3A-91666B7D36FC}" dt="2021-12-01T01:14:31.916" v="5097" actId="1076"/>
        <pc:sldMkLst>
          <pc:docMk/>
          <pc:sldMk cId="3080436534" sldId="548"/>
        </pc:sldMkLst>
        <pc:spChg chg="mod">
          <ac:chgData name="jesshenricks@gmail.com" userId="eaec273a04e5dada" providerId="LiveId" clId="{B4BE6382-E6C3-7247-8A3A-91666B7D36FC}" dt="2021-12-01T01:14:31.916" v="5097" actId="1076"/>
          <ac:spMkLst>
            <pc:docMk/>
            <pc:sldMk cId="3080436534" sldId="548"/>
            <ac:spMk id="11" creationId="{7E4580D8-96E3-5F40-9B15-52D58BCECDA1}"/>
          </ac:spMkLst>
        </pc:spChg>
        <pc:spChg chg="mod">
          <ac:chgData name="jesshenricks@gmail.com" userId="eaec273a04e5dada" providerId="LiveId" clId="{B4BE6382-E6C3-7247-8A3A-91666B7D36FC}" dt="2021-11-16T02:14:31.782" v="1185" actId="242"/>
          <ac:spMkLst>
            <pc:docMk/>
            <pc:sldMk cId="3080436534" sldId="548"/>
            <ac:spMk id="13" creationId="{4B236830-ADAE-5344-90BB-FD0A8F26756D}"/>
          </ac:spMkLst>
        </pc:spChg>
        <pc:picChg chg="add mod">
          <ac:chgData name="jesshenricks@gmail.com" userId="eaec273a04e5dada" providerId="LiveId" clId="{B4BE6382-E6C3-7247-8A3A-91666B7D36FC}" dt="2021-11-30T22:32:22.153" v="2303"/>
          <ac:picMkLst>
            <pc:docMk/>
            <pc:sldMk cId="3080436534" sldId="548"/>
            <ac:picMk id="2" creationId="{47A8E338-2EC8-0B42-A577-55DFCD5F516A}"/>
          </ac:picMkLst>
        </pc:picChg>
        <pc:picChg chg="add mod">
          <ac:chgData name="jesshenricks@gmail.com" userId="eaec273a04e5dada" providerId="LiveId" clId="{B4BE6382-E6C3-7247-8A3A-91666B7D36FC}" dt="2021-11-16T02:13:23.480" v="1181" actId="1076"/>
          <ac:picMkLst>
            <pc:docMk/>
            <pc:sldMk cId="3080436534" sldId="548"/>
            <ac:picMk id="5" creationId="{3C60DF16-25E5-B544-AED4-72DA5D2FDDF2}"/>
          </ac:picMkLst>
        </pc:picChg>
      </pc:sldChg>
      <pc:sldChg chg="addSp delSp modSp mod modNotesTx">
        <pc:chgData name="jesshenricks@gmail.com" userId="eaec273a04e5dada" providerId="LiveId" clId="{B4BE6382-E6C3-7247-8A3A-91666B7D36FC}" dt="2021-12-01T01:26:08.272" v="5404" actId="20577"/>
        <pc:sldMkLst>
          <pc:docMk/>
          <pc:sldMk cId="3783042192" sldId="571"/>
        </pc:sldMkLst>
        <pc:spChg chg="del">
          <ac:chgData name="jesshenricks@gmail.com" userId="eaec273a04e5dada" providerId="LiveId" clId="{B4BE6382-E6C3-7247-8A3A-91666B7D36FC}" dt="2021-12-01T01:24:00.097" v="5327" actId="478"/>
          <ac:spMkLst>
            <pc:docMk/>
            <pc:sldMk cId="3783042192" sldId="571"/>
            <ac:spMk id="3" creationId="{E01A2125-75EE-C548-A82E-E35DA3298868}"/>
          </ac:spMkLst>
        </pc:spChg>
        <pc:spChg chg="add del mod">
          <ac:chgData name="jesshenricks@gmail.com" userId="eaec273a04e5dada" providerId="LiveId" clId="{B4BE6382-E6C3-7247-8A3A-91666B7D36FC}" dt="2021-12-01T01:24:03.548" v="5329" actId="478"/>
          <ac:spMkLst>
            <pc:docMk/>
            <pc:sldMk cId="3783042192" sldId="571"/>
            <ac:spMk id="11" creationId="{91367ACF-09AD-8D4B-84EF-24DBABFB3F3B}"/>
          </ac:spMkLst>
        </pc:spChg>
        <pc:spChg chg="add mod">
          <ac:chgData name="jesshenricks@gmail.com" userId="eaec273a04e5dada" providerId="LiveId" clId="{B4BE6382-E6C3-7247-8A3A-91666B7D36FC}" dt="2021-12-01T01:25:52.963" v="5358" actId="20577"/>
          <ac:spMkLst>
            <pc:docMk/>
            <pc:sldMk cId="3783042192" sldId="571"/>
            <ac:spMk id="15" creationId="{D53C1C94-8304-1E47-BF4C-D8C023DBC71C}"/>
          </ac:spMkLst>
        </pc:spChg>
        <pc:picChg chg="del">
          <ac:chgData name="jesshenricks@gmail.com" userId="eaec273a04e5dada" providerId="LiveId" clId="{B4BE6382-E6C3-7247-8A3A-91666B7D36FC}" dt="2021-12-01T01:23:57.181" v="5326" actId="478"/>
          <ac:picMkLst>
            <pc:docMk/>
            <pc:sldMk cId="3783042192" sldId="571"/>
            <ac:picMk id="8" creationId="{F04CFC92-8A1F-FF4D-B9D5-FDDE0ECA6288}"/>
          </ac:picMkLst>
        </pc:picChg>
        <pc:picChg chg="del">
          <ac:chgData name="jesshenricks@gmail.com" userId="eaec273a04e5dada" providerId="LiveId" clId="{B4BE6382-E6C3-7247-8A3A-91666B7D36FC}" dt="2021-12-01T01:23:56.343" v="5325" actId="478"/>
          <ac:picMkLst>
            <pc:docMk/>
            <pc:sldMk cId="3783042192" sldId="571"/>
            <ac:picMk id="12" creationId="{59BBFFDC-6423-374B-9DF9-FF8862162878}"/>
          </ac:picMkLst>
        </pc:picChg>
        <pc:picChg chg="add mod">
          <ac:chgData name="jesshenricks@gmail.com" userId="eaec273a04e5dada" providerId="LiveId" clId="{B4BE6382-E6C3-7247-8A3A-91666B7D36FC}" dt="2021-12-01T01:25:03.856" v="5353" actId="1076"/>
          <ac:picMkLst>
            <pc:docMk/>
            <pc:sldMk cId="3783042192" sldId="571"/>
            <ac:picMk id="17" creationId="{753328AF-9C90-A94A-8E0E-B63805AC33BA}"/>
          </ac:picMkLst>
        </pc:picChg>
        <pc:picChg chg="add mod">
          <ac:chgData name="jesshenricks@gmail.com" userId="eaec273a04e5dada" providerId="LiveId" clId="{B4BE6382-E6C3-7247-8A3A-91666B7D36FC}" dt="2021-12-01T01:25:56.867" v="5368" actId="1035"/>
          <ac:picMkLst>
            <pc:docMk/>
            <pc:sldMk cId="3783042192" sldId="571"/>
            <ac:picMk id="18" creationId="{041F1243-4538-C04E-BEE7-8762A8C0780F}"/>
          </ac:picMkLst>
        </pc:picChg>
      </pc:sldChg>
      <pc:sldChg chg="modSp mod">
        <pc:chgData name="jesshenricks@gmail.com" userId="eaec273a04e5dada" providerId="LiveId" clId="{B4BE6382-E6C3-7247-8A3A-91666B7D36FC}" dt="2021-12-01T01:33:21.349" v="5578" actId="14100"/>
        <pc:sldMkLst>
          <pc:docMk/>
          <pc:sldMk cId="3309290640" sldId="572"/>
        </pc:sldMkLst>
        <pc:spChg chg="mod">
          <ac:chgData name="jesshenricks@gmail.com" userId="eaec273a04e5dada" providerId="LiveId" clId="{B4BE6382-E6C3-7247-8A3A-91666B7D36FC}" dt="2021-11-16T00:54:17.337" v="857" actId="20577"/>
          <ac:spMkLst>
            <pc:docMk/>
            <pc:sldMk cId="3309290640" sldId="572"/>
            <ac:spMk id="2" creationId="{F7EDBAB8-EEBA-C44A-91DE-BDDA13087C48}"/>
          </ac:spMkLst>
        </pc:spChg>
        <pc:spChg chg="mod">
          <ac:chgData name="jesshenricks@gmail.com" userId="eaec273a04e5dada" providerId="LiveId" clId="{B4BE6382-E6C3-7247-8A3A-91666B7D36FC}" dt="2021-12-01T01:33:21.349" v="5578" actId="14100"/>
          <ac:spMkLst>
            <pc:docMk/>
            <pc:sldMk cId="3309290640" sldId="572"/>
            <ac:spMk id="3" creationId="{E01A2125-75EE-C548-A82E-E35DA3298868}"/>
          </ac:spMkLst>
        </pc:spChg>
        <pc:picChg chg="mod">
          <ac:chgData name="jesshenricks@gmail.com" userId="eaec273a04e5dada" providerId="LiveId" clId="{B4BE6382-E6C3-7247-8A3A-91666B7D36FC}" dt="2021-12-01T01:26:54.414" v="5418" actId="1076"/>
          <ac:picMkLst>
            <pc:docMk/>
            <pc:sldMk cId="3309290640" sldId="572"/>
            <ac:picMk id="9" creationId="{389473F6-D36D-914D-A15E-8AE159898C63}"/>
          </ac:picMkLst>
        </pc:picChg>
        <pc:picChg chg="mod">
          <ac:chgData name="jesshenricks@gmail.com" userId="eaec273a04e5dada" providerId="LiveId" clId="{B4BE6382-E6C3-7247-8A3A-91666B7D36FC}" dt="2021-12-01T01:26:51.902" v="5417" actId="1076"/>
          <ac:picMkLst>
            <pc:docMk/>
            <pc:sldMk cId="3309290640" sldId="572"/>
            <ac:picMk id="10" creationId="{ABD51B1B-ECAB-BE4D-BFE7-7F8DC329D3B2}"/>
          </ac:picMkLst>
        </pc:picChg>
        <pc:picChg chg="mod">
          <ac:chgData name="jesshenricks@gmail.com" userId="eaec273a04e5dada" providerId="LiveId" clId="{B4BE6382-E6C3-7247-8A3A-91666B7D36FC}" dt="2021-12-01T01:26:58.357" v="5419" actId="1076"/>
          <ac:picMkLst>
            <pc:docMk/>
            <pc:sldMk cId="3309290640" sldId="572"/>
            <ac:picMk id="11" creationId="{9088E05B-5199-904E-A682-4B27B31656D6}"/>
          </ac:picMkLst>
        </pc:picChg>
      </pc:sldChg>
      <pc:sldChg chg="modSp modNotesTx">
        <pc:chgData name="jesshenricks@gmail.com" userId="eaec273a04e5dada" providerId="LiveId" clId="{B4BE6382-E6C3-7247-8A3A-91666B7D36FC}" dt="2021-11-15T23:38:58.895" v="137" actId="1035"/>
        <pc:sldMkLst>
          <pc:docMk/>
          <pc:sldMk cId="2485537494" sldId="574"/>
        </pc:sldMkLst>
        <pc:picChg chg="mod">
          <ac:chgData name="jesshenricks@gmail.com" userId="eaec273a04e5dada" providerId="LiveId" clId="{B4BE6382-E6C3-7247-8A3A-91666B7D36FC}" dt="2021-11-15T23:37:12.231" v="9" actId="1036"/>
          <ac:picMkLst>
            <pc:docMk/>
            <pc:sldMk cId="2485537494" sldId="574"/>
            <ac:picMk id="15" creationId="{9F1FA839-13CB-784E-9E25-6F23C2A926A4}"/>
          </ac:picMkLst>
        </pc:picChg>
        <pc:picChg chg="mod">
          <ac:chgData name="jesshenricks@gmail.com" userId="eaec273a04e5dada" providerId="LiveId" clId="{B4BE6382-E6C3-7247-8A3A-91666B7D36FC}" dt="2021-11-15T23:37:25.448" v="20" actId="1035"/>
          <ac:picMkLst>
            <pc:docMk/>
            <pc:sldMk cId="2485537494" sldId="574"/>
            <ac:picMk id="16" creationId="{589A09D6-CD93-8541-A1E5-37A8A161FF31}"/>
          </ac:picMkLst>
        </pc:picChg>
        <pc:picChg chg="mod">
          <ac:chgData name="jesshenricks@gmail.com" userId="eaec273a04e5dada" providerId="LiveId" clId="{B4BE6382-E6C3-7247-8A3A-91666B7D36FC}" dt="2021-11-15T23:37:12.231" v="9" actId="1036"/>
          <ac:picMkLst>
            <pc:docMk/>
            <pc:sldMk cId="2485537494" sldId="574"/>
            <ac:picMk id="17" creationId="{34AF534E-1890-9D47-B6B2-85042DF2D3FA}"/>
          </ac:picMkLst>
        </pc:picChg>
        <pc:picChg chg="mod">
          <ac:chgData name="jesshenricks@gmail.com" userId="eaec273a04e5dada" providerId="LiveId" clId="{B4BE6382-E6C3-7247-8A3A-91666B7D36FC}" dt="2021-11-15T23:37:12.231" v="9" actId="1036"/>
          <ac:picMkLst>
            <pc:docMk/>
            <pc:sldMk cId="2485537494" sldId="574"/>
            <ac:picMk id="18" creationId="{682B53CF-F2B0-4849-B7B1-B8093D51C267}"/>
          </ac:picMkLst>
        </pc:picChg>
        <pc:picChg chg="mod">
          <ac:chgData name="jesshenricks@gmail.com" userId="eaec273a04e5dada" providerId="LiveId" clId="{B4BE6382-E6C3-7247-8A3A-91666B7D36FC}" dt="2021-11-15T23:37:25.448" v="20" actId="1035"/>
          <ac:picMkLst>
            <pc:docMk/>
            <pc:sldMk cId="2485537494" sldId="574"/>
            <ac:picMk id="19" creationId="{A72A588F-0D48-F94A-A611-4F5657CD632A}"/>
          </ac:picMkLst>
        </pc:picChg>
        <pc:picChg chg="mod">
          <ac:chgData name="jesshenricks@gmail.com" userId="eaec273a04e5dada" providerId="LiveId" clId="{B4BE6382-E6C3-7247-8A3A-91666B7D36FC}" dt="2021-11-15T23:37:25.448" v="20" actId="1035"/>
          <ac:picMkLst>
            <pc:docMk/>
            <pc:sldMk cId="2485537494" sldId="574"/>
            <ac:picMk id="30" creationId="{E4A727BC-582C-F84E-953F-98781E41917A}"/>
          </ac:picMkLst>
        </pc:picChg>
        <pc:picChg chg="mod">
          <ac:chgData name="jesshenricks@gmail.com" userId="eaec273a04e5dada" providerId="LiveId" clId="{B4BE6382-E6C3-7247-8A3A-91666B7D36FC}" dt="2021-11-15T23:37:25.448" v="20" actId="1035"/>
          <ac:picMkLst>
            <pc:docMk/>
            <pc:sldMk cId="2485537494" sldId="574"/>
            <ac:picMk id="31" creationId="{D8EB2ACE-4EBA-F84B-8CDD-F6344B54FD7E}"/>
          </ac:picMkLst>
        </pc:picChg>
        <pc:picChg chg="mod">
          <ac:chgData name="jesshenricks@gmail.com" userId="eaec273a04e5dada" providerId="LiveId" clId="{B4BE6382-E6C3-7247-8A3A-91666B7D36FC}" dt="2021-11-15T23:37:12.231" v="9" actId="1036"/>
          <ac:picMkLst>
            <pc:docMk/>
            <pc:sldMk cId="2485537494" sldId="574"/>
            <ac:picMk id="32" creationId="{E399CFB4-BD2C-CE49-9F09-6DAF8CFEE253}"/>
          </ac:picMkLst>
        </pc:picChg>
        <pc:picChg chg="mod">
          <ac:chgData name="jesshenricks@gmail.com" userId="eaec273a04e5dada" providerId="LiveId" clId="{B4BE6382-E6C3-7247-8A3A-91666B7D36FC}" dt="2021-11-15T23:38:58.895" v="137" actId="1035"/>
          <ac:picMkLst>
            <pc:docMk/>
            <pc:sldMk cId="2485537494" sldId="574"/>
            <ac:picMk id="3074" creationId="{0F53F3A8-4591-0F40-AA89-5057AE607DFD}"/>
          </ac:picMkLst>
        </pc:picChg>
      </pc:sldChg>
      <pc:sldChg chg="addSp delSp modSp add mod modAnim modNotesTx">
        <pc:chgData name="jesshenricks@gmail.com" userId="eaec273a04e5dada" providerId="LiveId" clId="{B4BE6382-E6C3-7247-8A3A-91666B7D36FC}" dt="2021-11-16T00:05:23.332" v="245" actId="20577"/>
        <pc:sldMkLst>
          <pc:docMk/>
          <pc:sldMk cId="690911591" sldId="575"/>
        </pc:sldMkLst>
        <pc:spChg chg="mod">
          <ac:chgData name="jesshenricks@gmail.com" userId="eaec273a04e5dada" providerId="LiveId" clId="{B4BE6382-E6C3-7247-8A3A-91666B7D36FC}" dt="2021-11-16T00:01:36.374" v="161" actId="27636"/>
          <ac:spMkLst>
            <pc:docMk/>
            <pc:sldMk cId="690911591" sldId="575"/>
            <ac:spMk id="8" creationId="{84570216-F84A-F540-AED3-B29B1B97F053}"/>
          </ac:spMkLst>
        </pc:spChg>
        <pc:spChg chg="add mod">
          <ac:chgData name="jesshenricks@gmail.com" userId="eaec273a04e5dada" providerId="LiveId" clId="{B4BE6382-E6C3-7247-8A3A-91666B7D36FC}" dt="2021-11-16T00:05:23.332" v="245" actId="20577"/>
          <ac:spMkLst>
            <pc:docMk/>
            <pc:sldMk cId="690911591" sldId="575"/>
            <ac:spMk id="10" creationId="{2E5B2FED-392C-B640-858E-A26B568010E3}"/>
          </ac:spMkLst>
        </pc:spChg>
        <pc:picChg chg="del">
          <ac:chgData name="jesshenricks@gmail.com" userId="eaec273a04e5dada" providerId="LiveId" clId="{B4BE6382-E6C3-7247-8A3A-91666B7D36FC}" dt="2021-11-15T23:41:27.266" v="152" actId="478"/>
          <ac:picMkLst>
            <pc:docMk/>
            <pc:sldMk cId="690911591" sldId="575"/>
            <ac:picMk id="7" creationId="{166E5882-1DE3-0047-952E-6DA02B508A6A}"/>
          </ac:picMkLst>
        </pc:picChg>
        <pc:picChg chg="add mod">
          <ac:chgData name="jesshenricks@gmail.com" userId="eaec273a04e5dada" providerId="LiveId" clId="{B4BE6382-E6C3-7247-8A3A-91666B7D36FC}" dt="2021-11-15T23:41:27.663" v="153"/>
          <ac:picMkLst>
            <pc:docMk/>
            <pc:sldMk cId="690911591" sldId="575"/>
            <ac:picMk id="9" creationId="{22CA27C9-0A6F-DE46-92DA-0B4E3044927F}"/>
          </ac:picMkLst>
        </pc:picChg>
      </pc:sldChg>
      <pc:sldChg chg="addSp delSp modSp add mod modAnim modNotesTx">
        <pc:chgData name="jesshenricks@gmail.com" userId="eaec273a04e5dada" providerId="LiveId" clId="{B4BE6382-E6C3-7247-8A3A-91666B7D36FC}" dt="2021-11-16T00:05:27.252" v="246"/>
        <pc:sldMkLst>
          <pc:docMk/>
          <pc:sldMk cId="1459179932" sldId="576"/>
        </pc:sldMkLst>
        <pc:spChg chg="mod">
          <ac:chgData name="jesshenricks@gmail.com" userId="eaec273a04e5dada" providerId="LiveId" clId="{B4BE6382-E6C3-7247-8A3A-91666B7D36FC}" dt="2021-11-16T00:02:56.297" v="189" actId="27636"/>
          <ac:spMkLst>
            <pc:docMk/>
            <pc:sldMk cId="1459179932" sldId="576"/>
            <ac:spMk id="6" creationId="{611214DD-99A0-974D-8537-E764E6ED172B}"/>
          </ac:spMkLst>
        </pc:spChg>
        <pc:spChg chg="mod">
          <ac:chgData name="jesshenricks@gmail.com" userId="eaec273a04e5dada" providerId="LiveId" clId="{B4BE6382-E6C3-7247-8A3A-91666B7D36FC}" dt="2021-11-16T00:04:19.779" v="210" actId="27636"/>
          <ac:spMkLst>
            <pc:docMk/>
            <pc:sldMk cId="1459179932" sldId="576"/>
            <ac:spMk id="8" creationId="{84570216-F84A-F540-AED3-B29B1B97F053}"/>
          </ac:spMkLst>
        </pc:spChg>
        <pc:spChg chg="add mod">
          <ac:chgData name="jesshenricks@gmail.com" userId="eaec273a04e5dada" providerId="LiveId" clId="{B4BE6382-E6C3-7247-8A3A-91666B7D36FC}" dt="2021-11-16T00:05:27.252" v="246"/>
          <ac:spMkLst>
            <pc:docMk/>
            <pc:sldMk cId="1459179932" sldId="576"/>
            <ac:spMk id="10" creationId="{87180E82-1DAA-E44B-9847-6B1C303F7523}"/>
          </ac:spMkLst>
        </pc:spChg>
        <pc:spChg chg="del">
          <ac:chgData name="jesshenricks@gmail.com" userId="eaec273a04e5dada" providerId="LiveId" clId="{B4BE6382-E6C3-7247-8A3A-91666B7D36FC}" dt="2021-11-16T00:04:08.947" v="207" actId="478"/>
          <ac:spMkLst>
            <pc:docMk/>
            <pc:sldMk cId="1459179932" sldId="576"/>
            <ac:spMk id="402" creationId="{00000000-0000-0000-0000-000000000000}"/>
          </ac:spMkLst>
        </pc:spChg>
        <pc:picChg chg="add del mod">
          <ac:chgData name="jesshenricks@gmail.com" userId="eaec273a04e5dada" providerId="LiveId" clId="{B4BE6382-E6C3-7247-8A3A-91666B7D36FC}" dt="2021-11-16T00:04:05.465" v="205" actId="478"/>
          <ac:picMkLst>
            <pc:docMk/>
            <pc:sldMk cId="1459179932" sldId="576"/>
            <ac:picMk id="7" creationId="{B3C2A1EE-33C5-624F-BB9E-0EB16E96A1F0}"/>
          </ac:picMkLst>
        </pc:picChg>
        <pc:picChg chg="del">
          <ac:chgData name="jesshenricks@gmail.com" userId="eaec273a04e5dada" providerId="LiveId" clId="{B4BE6382-E6C3-7247-8A3A-91666B7D36FC}" dt="2021-11-16T00:02:36.203" v="168" actId="478"/>
          <ac:picMkLst>
            <pc:docMk/>
            <pc:sldMk cId="1459179932" sldId="576"/>
            <ac:picMk id="9" creationId="{22CA27C9-0A6F-DE46-92DA-0B4E3044927F}"/>
          </ac:picMkLst>
        </pc:picChg>
        <pc:picChg chg="add mod">
          <ac:chgData name="jesshenricks@gmail.com" userId="eaec273a04e5dada" providerId="LiveId" clId="{B4BE6382-E6C3-7247-8A3A-91666B7D36FC}" dt="2021-11-16T00:04:21.388" v="211" actId="1076"/>
          <ac:picMkLst>
            <pc:docMk/>
            <pc:sldMk cId="1459179932" sldId="576"/>
            <ac:picMk id="4098" creationId="{C27608F9-7F9A-4D40-B37C-58417698D7C7}"/>
          </ac:picMkLst>
        </pc:picChg>
      </pc:sldChg>
      <pc:sldChg chg="addSp delSp modSp add mod modAnim chgLayout modNotesTx">
        <pc:chgData name="jesshenricks@gmail.com" userId="eaec273a04e5dada" providerId="LiveId" clId="{B4BE6382-E6C3-7247-8A3A-91666B7D36FC}" dt="2021-11-16T00:38:28.487" v="544" actId="1076"/>
        <pc:sldMkLst>
          <pc:docMk/>
          <pc:sldMk cId="3286702795" sldId="577"/>
        </pc:sldMkLst>
        <pc:spChg chg="mod ord">
          <ac:chgData name="jesshenricks@gmail.com" userId="eaec273a04e5dada" providerId="LiveId" clId="{B4BE6382-E6C3-7247-8A3A-91666B7D36FC}" dt="2021-11-16T00:37:15.665" v="532" actId="20577"/>
          <ac:spMkLst>
            <pc:docMk/>
            <pc:sldMk cId="3286702795" sldId="577"/>
            <ac:spMk id="2" creationId="{380B9D96-3C4E-3846-BB35-0C62B78A3A58}"/>
          </ac:spMkLst>
        </pc:spChg>
        <pc:spChg chg="add del mod">
          <ac:chgData name="jesshenricks@gmail.com" userId="eaec273a04e5dada" providerId="LiveId" clId="{B4BE6382-E6C3-7247-8A3A-91666B7D36FC}" dt="2021-11-16T00:37:07.451" v="530" actId="478"/>
          <ac:spMkLst>
            <pc:docMk/>
            <pc:sldMk cId="3286702795" sldId="577"/>
            <ac:spMk id="7" creationId="{4D1F231E-F6D8-694D-81C2-A4C3B6EC5C7F}"/>
          </ac:spMkLst>
        </pc:spChg>
        <pc:spChg chg="mod">
          <ac:chgData name="jesshenricks@gmail.com" userId="eaec273a04e5dada" providerId="LiveId" clId="{B4BE6382-E6C3-7247-8A3A-91666B7D36FC}" dt="2021-11-16T00:29:52.900" v="364" actId="1076"/>
          <ac:spMkLst>
            <pc:docMk/>
            <pc:sldMk cId="3286702795" sldId="577"/>
            <ac:spMk id="8" creationId="{E97EAD37-097F-DE4D-8348-41B549220137}"/>
          </ac:spMkLst>
        </pc:spChg>
        <pc:spChg chg="del">
          <ac:chgData name="jesshenricks@gmail.com" userId="eaec273a04e5dada" providerId="LiveId" clId="{B4BE6382-E6C3-7247-8A3A-91666B7D36FC}" dt="2021-11-16T00:28:34.080" v="317" actId="478"/>
          <ac:spMkLst>
            <pc:docMk/>
            <pc:sldMk cId="3286702795" sldId="577"/>
            <ac:spMk id="9" creationId="{4B8C6C78-755E-F24F-9B9C-AE8E5B9A8F94}"/>
          </ac:spMkLst>
        </pc:spChg>
        <pc:spChg chg="add mod">
          <ac:chgData name="jesshenricks@gmail.com" userId="eaec273a04e5dada" providerId="LiveId" clId="{B4BE6382-E6C3-7247-8A3A-91666B7D36FC}" dt="2021-11-16T00:30:39.507" v="404" actId="1035"/>
          <ac:spMkLst>
            <pc:docMk/>
            <pc:sldMk cId="3286702795" sldId="577"/>
            <ac:spMk id="12" creationId="{9A3184FC-A81C-704B-8DDC-117AAFFCDCC0}"/>
          </ac:spMkLst>
        </pc:spChg>
        <pc:spChg chg="add mod">
          <ac:chgData name="jesshenricks@gmail.com" userId="eaec273a04e5dada" providerId="LiveId" clId="{B4BE6382-E6C3-7247-8A3A-91666B7D36FC}" dt="2021-11-16T00:31:21.767" v="408"/>
          <ac:spMkLst>
            <pc:docMk/>
            <pc:sldMk cId="3286702795" sldId="577"/>
            <ac:spMk id="13" creationId="{BAD95D08-44AE-A94A-B23A-10C6811D969A}"/>
          </ac:spMkLst>
        </pc:spChg>
        <pc:spChg chg="add mod">
          <ac:chgData name="jesshenricks@gmail.com" userId="eaec273a04e5dada" providerId="LiveId" clId="{B4BE6382-E6C3-7247-8A3A-91666B7D36FC}" dt="2021-11-16T00:37:07.922" v="531"/>
          <ac:spMkLst>
            <pc:docMk/>
            <pc:sldMk cId="3286702795" sldId="577"/>
            <ac:spMk id="14" creationId="{A2477CD4-2375-5F4B-9681-9EAAE7491511}"/>
          </ac:spMkLst>
        </pc:spChg>
        <pc:spChg chg="del">
          <ac:chgData name="jesshenricks@gmail.com" userId="eaec273a04e5dada" providerId="LiveId" clId="{B4BE6382-E6C3-7247-8A3A-91666B7D36FC}" dt="2021-11-16T00:29:17.864" v="339" actId="478"/>
          <ac:spMkLst>
            <pc:docMk/>
            <pc:sldMk cId="3286702795" sldId="577"/>
            <ac:spMk id="1402" creationId="{00000000-0000-0000-0000-000000000000}"/>
          </ac:spMkLst>
        </pc:spChg>
        <pc:picChg chg="add mod">
          <ac:chgData name="jesshenricks@gmail.com" userId="eaec273a04e5dada" providerId="LiveId" clId="{B4BE6382-E6C3-7247-8A3A-91666B7D36FC}" dt="2021-11-16T00:30:18.730" v="373" actId="1076"/>
          <ac:picMkLst>
            <pc:docMk/>
            <pc:sldMk cId="3286702795" sldId="577"/>
            <ac:picMk id="10" creationId="{8C2CF6F8-D788-F445-85E2-1001D0BE840B}"/>
          </ac:picMkLst>
        </pc:picChg>
        <pc:picChg chg="add mod">
          <ac:chgData name="jesshenricks@gmail.com" userId="eaec273a04e5dada" providerId="LiveId" clId="{B4BE6382-E6C3-7247-8A3A-91666B7D36FC}" dt="2021-11-16T00:30:10.399" v="370" actId="1076"/>
          <ac:picMkLst>
            <pc:docMk/>
            <pc:sldMk cId="3286702795" sldId="577"/>
            <ac:picMk id="11" creationId="{1F9C8DD5-B17B-7646-B966-1B14967E1329}"/>
          </ac:picMkLst>
        </pc:picChg>
        <pc:picChg chg="add mod">
          <ac:chgData name="jesshenricks@gmail.com" userId="eaec273a04e5dada" providerId="LiveId" clId="{B4BE6382-E6C3-7247-8A3A-91666B7D36FC}" dt="2021-11-16T00:38:28.487" v="544" actId="1076"/>
          <ac:picMkLst>
            <pc:docMk/>
            <pc:sldMk cId="3286702795" sldId="577"/>
            <ac:picMk id="15" creationId="{4430F311-7ED5-684E-9454-B69121F14732}"/>
          </ac:picMkLst>
        </pc:picChg>
        <pc:picChg chg="add mod">
          <ac:chgData name="jesshenricks@gmail.com" userId="eaec273a04e5dada" providerId="LiveId" clId="{B4BE6382-E6C3-7247-8A3A-91666B7D36FC}" dt="2021-11-16T00:38:18.059" v="541" actId="1076"/>
          <ac:picMkLst>
            <pc:docMk/>
            <pc:sldMk cId="3286702795" sldId="577"/>
            <ac:picMk id="16" creationId="{2D1895B9-19EA-484E-9C08-D6F0B39A7643}"/>
          </ac:picMkLst>
        </pc:picChg>
        <pc:picChg chg="del">
          <ac:chgData name="jesshenricks@gmail.com" userId="eaec273a04e5dada" providerId="LiveId" clId="{B4BE6382-E6C3-7247-8A3A-91666B7D36FC}" dt="2021-11-16T00:29:15.926" v="338" actId="478"/>
          <ac:picMkLst>
            <pc:docMk/>
            <pc:sldMk cId="3286702795" sldId="577"/>
            <ac:picMk id="1401" creationId="{00000000-0000-0000-0000-000000000000}"/>
          </ac:picMkLst>
        </pc:picChg>
      </pc:sldChg>
      <pc:sldChg chg="addSp delSp modSp add mod delAnim modAnim modNotesTx">
        <pc:chgData name="jesshenricks@gmail.com" userId="eaec273a04e5dada" providerId="LiveId" clId="{B4BE6382-E6C3-7247-8A3A-91666B7D36FC}" dt="2021-11-16T00:48:51.180" v="683" actId="478"/>
        <pc:sldMkLst>
          <pc:docMk/>
          <pc:sldMk cId="1494346253" sldId="578"/>
        </pc:sldMkLst>
        <pc:spChg chg="mod">
          <ac:chgData name="jesshenricks@gmail.com" userId="eaec273a04e5dada" providerId="LiveId" clId="{B4BE6382-E6C3-7247-8A3A-91666B7D36FC}" dt="2021-11-16T00:37:19.392" v="533" actId="20577"/>
          <ac:spMkLst>
            <pc:docMk/>
            <pc:sldMk cId="1494346253" sldId="578"/>
            <ac:spMk id="2" creationId="{380B9D96-3C4E-3846-BB35-0C62B78A3A58}"/>
          </ac:spMkLst>
        </pc:spChg>
        <pc:spChg chg="del mod">
          <ac:chgData name="jesshenricks@gmail.com" userId="eaec273a04e5dada" providerId="LiveId" clId="{B4BE6382-E6C3-7247-8A3A-91666B7D36FC}" dt="2021-11-16T00:36:56.216" v="526" actId="478"/>
          <ac:spMkLst>
            <pc:docMk/>
            <pc:sldMk cId="1494346253" sldId="578"/>
            <ac:spMk id="7" creationId="{4D1F231E-F6D8-694D-81C2-A4C3B6EC5C7F}"/>
          </ac:spMkLst>
        </pc:spChg>
        <pc:spChg chg="del mod">
          <ac:chgData name="jesshenricks@gmail.com" userId="eaec273a04e5dada" providerId="LiveId" clId="{B4BE6382-E6C3-7247-8A3A-91666B7D36FC}" dt="2021-11-16T00:32:31.489" v="436" actId="478"/>
          <ac:spMkLst>
            <pc:docMk/>
            <pc:sldMk cId="1494346253" sldId="578"/>
            <ac:spMk id="8" creationId="{E97EAD37-097F-DE4D-8348-41B549220137}"/>
          </ac:spMkLst>
        </pc:spChg>
        <pc:spChg chg="del">
          <ac:chgData name="jesshenricks@gmail.com" userId="eaec273a04e5dada" providerId="LiveId" clId="{B4BE6382-E6C3-7247-8A3A-91666B7D36FC}" dt="2021-11-16T00:32:27.116" v="433" actId="478"/>
          <ac:spMkLst>
            <pc:docMk/>
            <pc:sldMk cId="1494346253" sldId="578"/>
            <ac:spMk id="12" creationId="{9A3184FC-A81C-704B-8DDC-117AAFFCDCC0}"/>
          </ac:spMkLst>
        </pc:spChg>
        <pc:spChg chg="add mod">
          <ac:chgData name="jesshenricks@gmail.com" userId="eaec273a04e5dada" providerId="LiveId" clId="{B4BE6382-E6C3-7247-8A3A-91666B7D36FC}" dt="2021-11-16T00:37:03.079" v="529"/>
          <ac:spMkLst>
            <pc:docMk/>
            <pc:sldMk cId="1494346253" sldId="578"/>
            <ac:spMk id="16" creationId="{2852D6EF-D401-D542-840D-81EED0E2B263}"/>
          </ac:spMkLst>
        </pc:spChg>
        <pc:picChg chg="add mod">
          <ac:chgData name="jesshenricks@gmail.com" userId="eaec273a04e5dada" providerId="LiveId" clId="{B4BE6382-E6C3-7247-8A3A-91666B7D36FC}" dt="2021-11-16T00:32:43.359" v="441" actId="1076"/>
          <ac:picMkLst>
            <pc:docMk/>
            <pc:sldMk cId="1494346253" sldId="578"/>
            <ac:picMk id="9" creationId="{6A675173-34F2-0248-A1E9-12A226BDBDB1}"/>
          </ac:picMkLst>
        </pc:picChg>
        <pc:picChg chg="del">
          <ac:chgData name="jesshenricks@gmail.com" userId="eaec273a04e5dada" providerId="LiveId" clId="{B4BE6382-E6C3-7247-8A3A-91666B7D36FC}" dt="2021-11-16T00:32:32.576" v="437" actId="478"/>
          <ac:picMkLst>
            <pc:docMk/>
            <pc:sldMk cId="1494346253" sldId="578"/>
            <ac:picMk id="10" creationId="{8C2CF6F8-D788-F445-85E2-1001D0BE840B}"/>
          </ac:picMkLst>
        </pc:picChg>
        <pc:picChg chg="del">
          <ac:chgData name="jesshenricks@gmail.com" userId="eaec273a04e5dada" providerId="LiveId" clId="{B4BE6382-E6C3-7247-8A3A-91666B7D36FC}" dt="2021-11-16T00:32:26.401" v="432" actId="478"/>
          <ac:picMkLst>
            <pc:docMk/>
            <pc:sldMk cId="1494346253" sldId="578"/>
            <ac:picMk id="11" creationId="{1F9C8DD5-B17B-7646-B966-1B14967E1329}"/>
          </ac:picMkLst>
        </pc:picChg>
        <pc:picChg chg="add mod modCrop">
          <ac:chgData name="jesshenricks@gmail.com" userId="eaec273a04e5dada" providerId="LiveId" clId="{B4BE6382-E6C3-7247-8A3A-91666B7D36FC}" dt="2021-11-16T00:33:44.839" v="503" actId="1036"/>
          <ac:picMkLst>
            <pc:docMk/>
            <pc:sldMk cId="1494346253" sldId="578"/>
            <ac:picMk id="14" creationId="{235D67A6-391A-B04D-9754-ADCE69DAEC5E}"/>
          </ac:picMkLst>
        </pc:picChg>
        <pc:picChg chg="add del mod">
          <ac:chgData name="jesshenricks@gmail.com" userId="eaec273a04e5dada" providerId="LiveId" clId="{B4BE6382-E6C3-7247-8A3A-91666B7D36FC}" dt="2021-11-16T00:36:57.849" v="528"/>
          <ac:picMkLst>
            <pc:docMk/>
            <pc:sldMk cId="1494346253" sldId="578"/>
            <ac:picMk id="15" creationId="{863FA516-87C3-B045-8A80-4E58B7EBC78C}"/>
          </ac:picMkLst>
        </pc:picChg>
        <pc:picChg chg="add del mod">
          <ac:chgData name="jesshenricks@gmail.com" userId="eaec273a04e5dada" providerId="LiveId" clId="{B4BE6382-E6C3-7247-8A3A-91666B7D36FC}" dt="2021-11-16T00:48:51.180" v="683" actId="478"/>
          <ac:picMkLst>
            <pc:docMk/>
            <pc:sldMk cId="1494346253" sldId="578"/>
            <ac:picMk id="17" creationId="{1A783B25-86D8-CE49-BFAD-4207AC35D877}"/>
          </ac:picMkLst>
        </pc:picChg>
        <pc:picChg chg="add del mod">
          <ac:chgData name="jesshenricks@gmail.com" userId="eaec273a04e5dada" providerId="LiveId" clId="{B4BE6382-E6C3-7247-8A3A-91666B7D36FC}" dt="2021-11-16T00:48:49.800" v="682" actId="478"/>
          <ac:picMkLst>
            <pc:docMk/>
            <pc:sldMk cId="1494346253" sldId="578"/>
            <ac:picMk id="18" creationId="{075BEEA6-BF7B-384E-8DA3-16BF04BB1113}"/>
          </ac:picMkLst>
        </pc:picChg>
      </pc:sldChg>
      <pc:sldChg chg="addSp delSp modSp add mod delAnim modAnim modNotesTx">
        <pc:chgData name="jesshenricks@gmail.com" userId="eaec273a04e5dada" providerId="LiveId" clId="{B4BE6382-E6C3-7247-8A3A-91666B7D36FC}" dt="2021-11-16T00:48:57.330" v="685" actId="478"/>
        <pc:sldMkLst>
          <pc:docMk/>
          <pc:sldMk cId="2023071868" sldId="579"/>
        </pc:sldMkLst>
        <pc:spChg chg="mod">
          <ac:chgData name="jesshenricks@gmail.com" userId="eaec273a04e5dada" providerId="LiveId" clId="{B4BE6382-E6C3-7247-8A3A-91666B7D36FC}" dt="2021-11-16T00:37:23.749" v="534" actId="20577"/>
          <ac:spMkLst>
            <pc:docMk/>
            <pc:sldMk cId="2023071868" sldId="579"/>
            <ac:spMk id="2" creationId="{380B9D96-3C4E-3846-BB35-0C62B78A3A58}"/>
          </ac:spMkLst>
        </pc:spChg>
        <pc:spChg chg="mod">
          <ac:chgData name="jesshenricks@gmail.com" userId="eaec273a04e5dada" providerId="LiveId" clId="{B4BE6382-E6C3-7247-8A3A-91666B7D36FC}" dt="2021-11-16T00:36:23.102" v="523" actId="14100"/>
          <ac:spMkLst>
            <pc:docMk/>
            <pc:sldMk cId="2023071868" sldId="579"/>
            <ac:spMk id="7" creationId="{4D1F231E-F6D8-694D-81C2-A4C3B6EC5C7F}"/>
          </ac:spMkLst>
        </pc:spChg>
        <pc:picChg chg="add mod modCrop">
          <ac:chgData name="jesshenricks@gmail.com" userId="eaec273a04e5dada" providerId="LiveId" clId="{B4BE6382-E6C3-7247-8A3A-91666B7D36FC}" dt="2021-11-16T00:35:27.779" v="516" actId="167"/>
          <ac:picMkLst>
            <pc:docMk/>
            <pc:sldMk cId="2023071868" sldId="579"/>
            <ac:picMk id="8" creationId="{B2E2CC91-3316-C243-9E47-446F6FA7A7AE}"/>
          </ac:picMkLst>
        </pc:picChg>
        <pc:picChg chg="del">
          <ac:chgData name="jesshenricks@gmail.com" userId="eaec273a04e5dada" providerId="LiveId" clId="{B4BE6382-E6C3-7247-8A3A-91666B7D36FC}" dt="2021-11-16T00:34:19.325" v="506" actId="478"/>
          <ac:picMkLst>
            <pc:docMk/>
            <pc:sldMk cId="2023071868" sldId="579"/>
            <ac:picMk id="9" creationId="{6A675173-34F2-0248-A1E9-12A226BDBDB1}"/>
          </ac:picMkLst>
        </pc:picChg>
        <pc:picChg chg="add mod">
          <ac:chgData name="jesshenricks@gmail.com" userId="eaec273a04e5dada" providerId="LiveId" clId="{B4BE6382-E6C3-7247-8A3A-91666B7D36FC}" dt="2021-11-16T00:34:52.112" v="510" actId="1076"/>
          <ac:picMkLst>
            <pc:docMk/>
            <pc:sldMk cId="2023071868" sldId="579"/>
            <ac:picMk id="10" creationId="{34A8AFDD-B10B-154C-BEB7-A085D38EC150}"/>
          </ac:picMkLst>
        </pc:picChg>
        <pc:picChg chg="add del mod">
          <ac:chgData name="jesshenricks@gmail.com" userId="eaec273a04e5dada" providerId="LiveId" clId="{B4BE6382-E6C3-7247-8A3A-91666B7D36FC}" dt="2021-11-16T00:48:57.330" v="685" actId="478"/>
          <ac:picMkLst>
            <pc:docMk/>
            <pc:sldMk cId="2023071868" sldId="579"/>
            <ac:picMk id="11" creationId="{89D5FFC2-40F0-C04E-A0DB-91C088906B66}"/>
          </ac:picMkLst>
        </pc:picChg>
        <pc:picChg chg="add del mod">
          <ac:chgData name="jesshenricks@gmail.com" userId="eaec273a04e5dada" providerId="LiveId" clId="{B4BE6382-E6C3-7247-8A3A-91666B7D36FC}" dt="2021-11-16T00:48:56.500" v="684" actId="478"/>
          <ac:picMkLst>
            <pc:docMk/>
            <pc:sldMk cId="2023071868" sldId="579"/>
            <ac:picMk id="12" creationId="{C5A091AF-46D1-884E-A6E6-AC341B53A506}"/>
          </ac:picMkLst>
        </pc:picChg>
        <pc:picChg chg="del">
          <ac:chgData name="jesshenricks@gmail.com" userId="eaec273a04e5dada" providerId="LiveId" clId="{B4BE6382-E6C3-7247-8A3A-91666B7D36FC}" dt="2021-11-16T00:34:18.826" v="505" actId="478"/>
          <ac:picMkLst>
            <pc:docMk/>
            <pc:sldMk cId="2023071868" sldId="579"/>
            <ac:picMk id="14" creationId="{235D67A6-391A-B04D-9754-ADCE69DAEC5E}"/>
          </ac:picMkLst>
        </pc:picChg>
      </pc:sldChg>
      <pc:sldChg chg="addSp delSp modSp new mod ord modNotesTx">
        <pc:chgData name="jesshenricks@gmail.com" userId="eaec273a04e5dada" providerId="LiveId" clId="{B4BE6382-E6C3-7247-8A3A-91666B7D36FC}" dt="2021-11-30T23:25:30.161" v="2842" actId="20577"/>
        <pc:sldMkLst>
          <pc:docMk/>
          <pc:sldMk cId="1500445937" sldId="580"/>
        </pc:sldMkLst>
        <pc:spChg chg="mod">
          <ac:chgData name="jesshenricks@gmail.com" userId="eaec273a04e5dada" providerId="LiveId" clId="{B4BE6382-E6C3-7247-8A3A-91666B7D36FC}" dt="2021-11-16T00:49:36.881" v="701" actId="20577"/>
          <ac:spMkLst>
            <pc:docMk/>
            <pc:sldMk cId="1500445937" sldId="580"/>
            <ac:spMk id="2" creationId="{4CFA6FCF-9FA7-5B43-8CD8-C91D4B67CD76}"/>
          </ac:spMkLst>
        </pc:spChg>
        <pc:picChg chg="add del mod">
          <ac:chgData name="jesshenricks@gmail.com" userId="eaec273a04e5dada" providerId="LiveId" clId="{B4BE6382-E6C3-7247-8A3A-91666B7D36FC}" dt="2021-11-16T00:43:22.857" v="622" actId="478"/>
          <ac:picMkLst>
            <pc:docMk/>
            <pc:sldMk cId="1500445937" sldId="580"/>
            <ac:picMk id="3" creationId="{AD49C87C-67B9-AB41-9668-E59F14386C94}"/>
          </ac:picMkLst>
        </pc:picChg>
        <pc:picChg chg="add del mod">
          <ac:chgData name="jesshenricks@gmail.com" userId="eaec273a04e5dada" providerId="LiveId" clId="{B4BE6382-E6C3-7247-8A3A-91666B7D36FC}" dt="2021-11-16T00:43:23.540" v="623" actId="478"/>
          <ac:picMkLst>
            <pc:docMk/>
            <pc:sldMk cId="1500445937" sldId="580"/>
            <ac:picMk id="4" creationId="{51DA5F90-BC5C-9349-AA98-8FA1197EF1A2}"/>
          </ac:picMkLst>
        </pc:picChg>
        <pc:picChg chg="add mod">
          <ac:chgData name="jesshenricks@gmail.com" userId="eaec273a04e5dada" providerId="LiveId" clId="{B4BE6382-E6C3-7247-8A3A-91666B7D36FC}" dt="2021-11-16T00:45:47.977" v="641" actId="14100"/>
          <ac:picMkLst>
            <pc:docMk/>
            <pc:sldMk cId="1500445937" sldId="580"/>
            <ac:picMk id="6" creationId="{D4EA5C8E-5987-CB4E-AF8C-1A2845A7D7A0}"/>
          </ac:picMkLst>
        </pc:picChg>
        <pc:picChg chg="add mod">
          <ac:chgData name="jesshenricks@gmail.com" userId="eaec273a04e5dada" providerId="LiveId" clId="{B4BE6382-E6C3-7247-8A3A-91666B7D36FC}" dt="2021-11-16T00:45:47.977" v="641" actId="14100"/>
          <ac:picMkLst>
            <pc:docMk/>
            <pc:sldMk cId="1500445937" sldId="580"/>
            <ac:picMk id="7" creationId="{84E60E03-6B02-0548-9237-48A09F23F321}"/>
          </ac:picMkLst>
        </pc:picChg>
        <pc:picChg chg="add mod">
          <ac:chgData name="jesshenricks@gmail.com" userId="eaec273a04e5dada" providerId="LiveId" clId="{B4BE6382-E6C3-7247-8A3A-91666B7D36FC}" dt="2021-11-16T00:45:47.977" v="641" actId="14100"/>
          <ac:picMkLst>
            <pc:docMk/>
            <pc:sldMk cId="1500445937" sldId="580"/>
            <ac:picMk id="8" creationId="{4D62512B-EE95-A643-BDA7-6C7AADE05ED3}"/>
          </ac:picMkLst>
        </pc:picChg>
        <pc:picChg chg="add mod">
          <ac:chgData name="jesshenricks@gmail.com" userId="eaec273a04e5dada" providerId="LiveId" clId="{B4BE6382-E6C3-7247-8A3A-91666B7D36FC}" dt="2021-11-16T00:45:47.977" v="641" actId="14100"/>
          <ac:picMkLst>
            <pc:docMk/>
            <pc:sldMk cId="1500445937" sldId="580"/>
            <ac:picMk id="9" creationId="{69BA5767-BE7C-AF49-A4CD-88C508074514}"/>
          </ac:picMkLst>
        </pc:picChg>
        <pc:picChg chg="add mod">
          <ac:chgData name="jesshenricks@gmail.com" userId="eaec273a04e5dada" providerId="LiveId" clId="{B4BE6382-E6C3-7247-8A3A-91666B7D36FC}" dt="2021-11-30T23:25:27.557" v="2840"/>
          <ac:picMkLst>
            <pc:docMk/>
            <pc:sldMk cId="1500445937" sldId="580"/>
            <ac:picMk id="10" creationId="{696B401F-7B58-EE49-A461-0FAE225D20B2}"/>
          </ac:picMkLst>
        </pc:picChg>
        <pc:picChg chg="add del mod">
          <ac:chgData name="jesshenricks@gmail.com" userId="eaec273a04e5dada" providerId="LiveId" clId="{B4BE6382-E6C3-7247-8A3A-91666B7D36FC}" dt="2021-11-16T00:43:24.255" v="624" actId="478"/>
          <ac:picMkLst>
            <pc:docMk/>
            <pc:sldMk cId="1500445937" sldId="580"/>
            <ac:picMk id="10242" creationId="{AF778A9F-E0E8-6045-8825-E6F29D4FF2B6}"/>
          </ac:picMkLst>
        </pc:picChg>
      </pc:sldChg>
      <pc:sldChg chg="add">
        <pc:chgData name="jesshenricks@gmail.com" userId="eaec273a04e5dada" providerId="LiveId" clId="{B4BE6382-E6C3-7247-8A3A-91666B7D36FC}" dt="2021-11-16T00:43:07.736" v="616"/>
        <pc:sldMkLst>
          <pc:docMk/>
          <pc:sldMk cId="3245991885" sldId="581"/>
        </pc:sldMkLst>
      </pc:sldChg>
      <pc:sldChg chg="addSp delSp modSp add mod modNotesTx">
        <pc:chgData name="jesshenricks@gmail.com" userId="eaec273a04e5dada" providerId="LiveId" clId="{B4BE6382-E6C3-7247-8A3A-91666B7D36FC}" dt="2021-11-16T00:48:03.237" v="681" actId="20577"/>
        <pc:sldMkLst>
          <pc:docMk/>
          <pc:sldMk cId="3505925617" sldId="582"/>
        </pc:sldMkLst>
        <pc:spChg chg="mod">
          <ac:chgData name="jesshenricks@gmail.com" userId="eaec273a04e5dada" providerId="LiveId" clId="{B4BE6382-E6C3-7247-8A3A-91666B7D36FC}" dt="2021-11-16T00:46:25.573" v="661" actId="20577"/>
          <ac:spMkLst>
            <pc:docMk/>
            <pc:sldMk cId="3505925617" sldId="582"/>
            <ac:spMk id="2" creationId="{4CFA6FCF-9FA7-5B43-8CD8-C91D4B67CD76}"/>
          </ac:spMkLst>
        </pc:spChg>
        <pc:picChg chg="del">
          <ac:chgData name="jesshenricks@gmail.com" userId="eaec273a04e5dada" providerId="LiveId" clId="{B4BE6382-E6C3-7247-8A3A-91666B7D36FC}" dt="2021-11-16T00:46:32.517" v="662" actId="478"/>
          <ac:picMkLst>
            <pc:docMk/>
            <pc:sldMk cId="3505925617" sldId="582"/>
            <ac:picMk id="6" creationId="{D4EA5C8E-5987-CB4E-AF8C-1A2845A7D7A0}"/>
          </ac:picMkLst>
        </pc:picChg>
        <pc:picChg chg="del">
          <ac:chgData name="jesshenricks@gmail.com" userId="eaec273a04e5dada" providerId="LiveId" clId="{B4BE6382-E6C3-7247-8A3A-91666B7D36FC}" dt="2021-11-16T00:46:32.517" v="662" actId="478"/>
          <ac:picMkLst>
            <pc:docMk/>
            <pc:sldMk cId="3505925617" sldId="582"/>
            <ac:picMk id="7" creationId="{84E60E03-6B02-0548-9237-48A09F23F321}"/>
          </ac:picMkLst>
        </pc:picChg>
        <pc:picChg chg="del">
          <ac:chgData name="jesshenricks@gmail.com" userId="eaec273a04e5dada" providerId="LiveId" clId="{B4BE6382-E6C3-7247-8A3A-91666B7D36FC}" dt="2021-11-16T00:46:32.517" v="662" actId="478"/>
          <ac:picMkLst>
            <pc:docMk/>
            <pc:sldMk cId="3505925617" sldId="582"/>
            <ac:picMk id="8" creationId="{4D62512B-EE95-A643-BDA7-6C7AADE05ED3}"/>
          </ac:picMkLst>
        </pc:picChg>
        <pc:picChg chg="del">
          <ac:chgData name="jesshenricks@gmail.com" userId="eaec273a04e5dada" providerId="LiveId" clId="{B4BE6382-E6C3-7247-8A3A-91666B7D36FC}" dt="2021-11-16T00:46:32.517" v="662" actId="478"/>
          <ac:picMkLst>
            <pc:docMk/>
            <pc:sldMk cId="3505925617" sldId="582"/>
            <ac:picMk id="9" creationId="{69BA5767-BE7C-AF49-A4CD-88C508074514}"/>
          </ac:picMkLst>
        </pc:picChg>
        <pc:picChg chg="add mod">
          <ac:chgData name="jesshenricks@gmail.com" userId="eaec273a04e5dada" providerId="LiveId" clId="{B4BE6382-E6C3-7247-8A3A-91666B7D36FC}" dt="2021-11-16T00:47:48.155" v="679"/>
          <ac:picMkLst>
            <pc:docMk/>
            <pc:sldMk cId="3505925617" sldId="582"/>
            <ac:picMk id="10" creationId="{A04E9823-691D-4C43-8F52-3DA098AE5A97}"/>
          </ac:picMkLst>
        </pc:picChg>
        <pc:picChg chg="add mod">
          <ac:chgData name="jesshenricks@gmail.com" userId="eaec273a04e5dada" providerId="LiveId" clId="{B4BE6382-E6C3-7247-8A3A-91666B7D36FC}" dt="2021-11-16T00:47:26.164" v="674"/>
          <ac:picMkLst>
            <pc:docMk/>
            <pc:sldMk cId="3505925617" sldId="582"/>
            <ac:picMk id="11" creationId="{E31B4E3C-3195-B447-833E-E6C7A644AC29}"/>
          </ac:picMkLst>
        </pc:picChg>
      </pc:sldChg>
      <pc:sldChg chg="addSp delSp modSp add mod ord modNotesTx">
        <pc:chgData name="jesshenricks@gmail.com" userId="eaec273a04e5dada" providerId="LiveId" clId="{B4BE6382-E6C3-7247-8A3A-91666B7D36FC}" dt="2021-12-01T01:40:33.114" v="5690" actId="20578"/>
        <pc:sldMkLst>
          <pc:docMk/>
          <pc:sldMk cId="2884054051" sldId="583"/>
        </pc:sldMkLst>
        <pc:spChg chg="mod">
          <ac:chgData name="jesshenricks@gmail.com" userId="eaec273a04e5dada" providerId="LiveId" clId="{B4BE6382-E6C3-7247-8A3A-91666B7D36FC}" dt="2021-11-16T00:53:54.105" v="844" actId="20577"/>
          <ac:spMkLst>
            <pc:docMk/>
            <pc:sldMk cId="2884054051" sldId="583"/>
            <ac:spMk id="2" creationId="{F7EDBAB8-EEBA-C44A-91DE-BDDA13087C48}"/>
          </ac:spMkLst>
        </pc:spChg>
        <pc:spChg chg="del mod">
          <ac:chgData name="jesshenricks@gmail.com" userId="eaec273a04e5dada" providerId="LiveId" clId="{B4BE6382-E6C3-7247-8A3A-91666B7D36FC}" dt="2021-12-01T01:33:56.265" v="5580" actId="478"/>
          <ac:spMkLst>
            <pc:docMk/>
            <pc:sldMk cId="2884054051" sldId="583"/>
            <ac:spMk id="3" creationId="{E01A2125-75EE-C548-A82E-E35DA3298868}"/>
          </ac:spMkLst>
        </pc:spChg>
        <pc:spChg chg="add del mod">
          <ac:chgData name="jesshenricks@gmail.com" userId="eaec273a04e5dada" providerId="LiveId" clId="{B4BE6382-E6C3-7247-8A3A-91666B7D36FC}" dt="2021-11-16T00:52:13.572" v="725" actId="931"/>
          <ac:spMkLst>
            <pc:docMk/>
            <pc:sldMk cId="2884054051" sldId="583"/>
            <ac:spMk id="5" creationId="{1D28DD6E-92F9-DC42-A237-0AA1A85E3955}"/>
          </ac:spMkLst>
        </pc:spChg>
        <pc:spChg chg="add del mod">
          <ac:chgData name="jesshenricks@gmail.com" userId="eaec273a04e5dada" providerId="LiveId" clId="{B4BE6382-E6C3-7247-8A3A-91666B7D36FC}" dt="2021-11-16T02:07:36.653" v="1028" actId="931"/>
          <ac:spMkLst>
            <pc:docMk/>
            <pc:sldMk cId="2884054051" sldId="583"/>
            <ac:spMk id="13" creationId="{1CEB03F3-350F-804C-AAF7-094CB040B37D}"/>
          </ac:spMkLst>
        </pc:spChg>
        <pc:spChg chg="del">
          <ac:chgData name="jesshenricks@gmail.com" userId="eaec273a04e5dada" providerId="LiveId" clId="{B4BE6382-E6C3-7247-8A3A-91666B7D36FC}" dt="2021-11-16T00:53:43.043" v="827" actId="478"/>
          <ac:spMkLst>
            <pc:docMk/>
            <pc:sldMk cId="2884054051" sldId="583"/>
            <ac:spMk id="17" creationId="{8F40D0F2-D12D-824B-8104-31737A0CC5C9}"/>
          </ac:spMkLst>
        </pc:spChg>
        <pc:spChg chg="add del mod">
          <ac:chgData name="jesshenricks@gmail.com" userId="eaec273a04e5dada" providerId="LiveId" clId="{B4BE6382-E6C3-7247-8A3A-91666B7D36FC}" dt="2021-11-16T02:08:25.693" v="1037" actId="478"/>
          <ac:spMkLst>
            <pc:docMk/>
            <pc:sldMk cId="2884054051" sldId="583"/>
            <ac:spMk id="18" creationId="{5F03F973-0215-F14E-80C1-A827A507B4E5}"/>
          </ac:spMkLst>
        </pc:spChg>
        <pc:spChg chg="add del mod">
          <ac:chgData name="jesshenricks@gmail.com" userId="eaec273a04e5dada" providerId="LiveId" clId="{B4BE6382-E6C3-7247-8A3A-91666B7D36FC}" dt="2021-11-30T23:07:28.521" v="2631" actId="931"/>
          <ac:spMkLst>
            <pc:docMk/>
            <pc:sldMk cId="2884054051" sldId="583"/>
            <ac:spMk id="22" creationId="{EC03B33F-2A2D-A54A-B39A-C25707D6CA83}"/>
          </ac:spMkLst>
        </pc:spChg>
        <pc:spChg chg="add del mod">
          <ac:chgData name="jesshenricks@gmail.com" userId="eaec273a04e5dada" providerId="LiveId" clId="{B4BE6382-E6C3-7247-8A3A-91666B7D36FC}" dt="2021-12-01T01:34:06.469" v="5584" actId="478"/>
          <ac:spMkLst>
            <pc:docMk/>
            <pc:sldMk cId="2884054051" sldId="583"/>
            <ac:spMk id="26" creationId="{C6C9B4BA-19CB-3347-8332-F05D4B3717AA}"/>
          </ac:spMkLst>
        </pc:spChg>
        <pc:spChg chg="add mod">
          <ac:chgData name="jesshenricks@gmail.com" userId="eaec273a04e5dada" providerId="LiveId" clId="{B4BE6382-E6C3-7247-8A3A-91666B7D36FC}" dt="2021-12-01T01:37:07.723" v="5669" actId="6549"/>
          <ac:spMkLst>
            <pc:docMk/>
            <pc:sldMk cId="2884054051" sldId="583"/>
            <ac:spMk id="27" creationId="{66751DA3-0691-A940-8F11-919E83F32E9F}"/>
          </ac:spMkLst>
        </pc:spChg>
        <pc:picChg chg="del">
          <ac:chgData name="jesshenricks@gmail.com" userId="eaec273a04e5dada" providerId="LiveId" clId="{B4BE6382-E6C3-7247-8A3A-91666B7D36FC}" dt="2021-11-16T00:51:00.722" v="724" actId="478"/>
          <ac:picMkLst>
            <pc:docMk/>
            <pc:sldMk cId="2884054051" sldId="583"/>
            <ac:picMk id="7" creationId="{475A3246-1C05-7748-A479-C03204E6A837}"/>
          </ac:picMkLst>
        </pc:picChg>
        <pc:picChg chg="add del mod modCrop">
          <ac:chgData name="jesshenricks@gmail.com" userId="eaec273a04e5dada" providerId="LiveId" clId="{B4BE6382-E6C3-7247-8A3A-91666B7D36FC}" dt="2021-11-16T02:07:12.242" v="1027" actId="478"/>
          <ac:picMkLst>
            <pc:docMk/>
            <pc:sldMk cId="2884054051" sldId="583"/>
            <ac:picMk id="8" creationId="{13B5D2BF-5289-6F40-ADCE-7C6CB5437581}"/>
          </ac:picMkLst>
        </pc:picChg>
        <pc:picChg chg="del">
          <ac:chgData name="jesshenricks@gmail.com" userId="eaec273a04e5dada" providerId="LiveId" clId="{B4BE6382-E6C3-7247-8A3A-91666B7D36FC}" dt="2021-12-01T01:34:02.323" v="5582" actId="478"/>
          <ac:picMkLst>
            <pc:docMk/>
            <pc:sldMk cId="2884054051" sldId="583"/>
            <ac:picMk id="9" creationId="{389473F6-D36D-914D-A15E-8AE159898C63}"/>
          </ac:picMkLst>
        </pc:picChg>
        <pc:picChg chg="del">
          <ac:chgData name="jesshenricks@gmail.com" userId="eaec273a04e5dada" providerId="LiveId" clId="{B4BE6382-E6C3-7247-8A3A-91666B7D36FC}" dt="2021-12-01T01:34:00.374" v="5581" actId="478"/>
          <ac:picMkLst>
            <pc:docMk/>
            <pc:sldMk cId="2884054051" sldId="583"/>
            <ac:picMk id="10" creationId="{ABD51B1B-ECAB-BE4D-BFE7-7F8DC329D3B2}"/>
          </ac:picMkLst>
        </pc:picChg>
        <pc:picChg chg="del">
          <ac:chgData name="jesshenricks@gmail.com" userId="eaec273a04e5dada" providerId="LiveId" clId="{B4BE6382-E6C3-7247-8A3A-91666B7D36FC}" dt="2021-12-01T01:34:04.407" v="5583" actId="478"/>
          <ac:picMkLst>
            <pc:docMk/>
            <pc:sldMk cId="2884054051" sldId="583"/>
            <ac:picMk id="11" creationId="{9088E05B-5199-904E-A682-4B27B31656D6}"/>
          </ac:picMkLst>
        </pc:picChg>
        <pc:picChg chg="add del mod modCrop">
          <ac:chgData name="jesshenricks@gmail.com" userId="eaec273a04e5dada" providerId="LiveId" clId="{B4BE6382-E6C3-7247-8A3A-91666B7D36FC}" dt="2021-11-30T23:07:11.009" v="2628" actId="478"/>
          <ac:picMkLst>
            <pc:docMk/>
            <pc:sldMk cId="2884054051" sldId="583"/>
            <ac:picMk id="16" creationId="{A7CA7EDC-1238-BE4A-8C75-7F4302B0434F}"/>
          </ac:picMkLst>
        </pc:picChg>
        <pc:picChg chg="add del mod">
          <ac:chgData name="jesshenricks@gmail.com" userId="eaec273a04e5dada" providerId="LiveId" clId="{B4BE6382-E6C3-7247-8A3A-91666B7D36FC}" dt="2021-11-30T23:07:17.603" v="2630" actId="478"/>
          <ac:picMkLst>
            <pc:docMk/>
            <pc:sldMk cId="2884054051" sldId="583"/>
            <ac:picMk id="20" creationId="{356383CC-D0C6-0D4C-A495-FA95604351D4}"/>
          </ac:picMkLst>
        </pc:picChg>
        <pc:picChg chg="add mod">
          <ac:chgData name="jesshenricks@gmail.com" userId="eaec273a04e5dada" providerId="LiveId" clId="{B4BE6382-E6C3-7247-8A3A-91666B7D36FC}" dt="2021-11-30T23:07:46.634" v="2635"/>
          <ac:picMkLst>
            <pc:docMk/>
            <pc:sldMk cId="2884054051" sldId="583"/>
            <ac:picMk id="24" creationId="{0A6B8B5C-33AA-8B41-A35B-48553E5CA9B4}"/>
          </ac:picMkLst>
        </pc:picChg>
        <pc:picChg chg="add del mod">
          <ac:chgData name="jesshenricks@gmail.com" userId="eaec273a04e5dada" providerId="LiveId" clId="{B4BE6382-E6C3-7247-8A3A-91666B7D36FC}" dt="2021-12-01T01:37:01.390" v="5665" actId="478"/>
          <ac:picMkLst>
            <pc:docMk/>
            <pc:sldMk cId="2884054051" sldId="583"/>
            <ac:picMk id="28" creationId="{8BA13043-5ACF-4E48-B298-3F34AEAEF1DD}"/>
          </ac:picMkLst>
        </pc:picChg>
        <pc:picChg chg="add del mod">
          <ac:chgData name="jesshenricks@gmail.com" userId="eaec273a04e5dada" providerId="LiveId" clId="{B4BE6382-E6C3-7247-8A3A-91666B7D36FC}" dt="2021-12-01T01:36:59.720" v="5664" actId="478"/>
          <ac:picMkLst>
            <pc:docMk/>
            <pc:sldMk cId="2884054051" sldId="583"/>
            <ac:picMk id="29" creationId="{DFF489E1-BBF4-8B46-9E2A-9332E2A6ADEF}"/>
          </ac:picMkLst>
        </pc:picChg>
        <pc:picChg chg="add mod">
          <ac:chgData name="jesshenricks@gmail.com" userId="eaec273a04e5dada" providerId="LiveId" clId="{B4BE6382-E6C3-7247-8A3A-91666B7D36FC}" dt="2021-12-01T01:37:10.627" v="5670" actId="1076"/>
          <ac:picMkLst>
            <pc:docMk/>
            <pc:sldMk cId="2884054051" sldId="583"/>
            <ac:picMk id="30" creationId="{9E73CD8C-C74B-584A-9C66-A712BCCBE174}"/>
          </ac:picMkLst>
        </pc:picChg>
      </pc:sldChg>
      <pc:sldChg chg="addSp delSp modSp new mod ord modNotesTx">
        <pc:chgData name="jesshenricks@gmail.com" userId="eaec273a04e5dada" providerId="LiveId" clId="{B4BE6382-E6C3-7247-8A3A-91666B7D36FC}" dt="2021-12-01T01:40:33.114" v="5690" actId="20578"/>
        <pc:sldMkLst>
          <pc:docMk/>
          <pc:sldMk cId="1910738590" sldId="584"/>
        </pc:sldMkLst>
        <pc:spChg chg="mod">
          <ac:chgData name="jesshenricks@gmail.com" userId="eaec273a04e5dada" providerId="LiveId" clId="{B4BE6382-E6C3-7247-8A3A-91666B7D36FC}" dt="2021-11-16T01:58:52.003" v="941" actId="20577"/>
          <ac:spMkLst>
            <pc:docMk/>
            <pc:sldMk cId="1910738590" sldId="584"/>
            <ac:spMk id="2" creationId="{D6586FCA-B969-4842-B490-50EA2861DDD0}"/>
          </ac:spMkLst>
        </pc:spChg>
        <pc:picChg chg="add mod">
          <ac:chgData name="jesshenricks@gmail.com" userId="eaec273a04e5dada" providerId="LiveId" clId="{B4BE6382-E6C3-7247-8A3A-91666B7D36FC}" dt="2021-11-16T02:05:43.486" v="1021"/>
          <ac:picMkLst>
            <pc:docMk/>
            <pc:sldMk cId="1910738590" sldId="584"/>
            <ac:picMk id="3" creationId="{37BA1E65-3CE4-ED4E-BE74-D99D2FCD9D21}"/>
          </ac:picMkLst>
        </pc:picChg>
        <pc:picChg chg="add mod">
          <ac:chgData name="jesshenricks@gmail.com" userId="eaec273a04e5dada" providerId="LiveId" clId="{B4BE6382-E6C3-7247-8A3A-91666B7D36FC}" dt="2021-11-16T02:04:22.330" v="1015" actId="1076"/>
          <ac:picMkLst>
            <pc:docMk/>
            <pc:sldMk cId="1910738590" sldId="584"/>
            <ac:picMk id="4" creationId="{AB2DC2A5-17AB-7A4D-B6C1-A61C416F2DCA}"/>
          </ac:picMkLst>
        </pc:picChg>
        <pc:picChg chg="add mod">
          <ac:chgData name="jesshenricks@gmail.com" userId="eaec273a04e5dada" providerId="LiveId" clId="{B4BE6382-E6C3-7247-8A3A-91666B7D36FC}" dt="2021-11-16T02:04:57.032" v="1017"/>
          <ac:picMkLst>
            <pc:docMk/>
            <pc:sldMk cId="1910738590" sldId="584"/>
            <ac:picMk id="5" creationId="{5F88F379-6AE3-454C-AEF2-D3F3C74B19B3}"/>
          </ac:picMkLst>
        </pc:picChg>
        <pc:picChg chg="add mod">
          <ac:chgData name="jesshenricks@gmail.com" userId="eaec273a04e5dada" providerId="LiveId" clId="{B4BE6382-E6C3-7247-8A3A-91666B7D36FC}" dt="2021-11-16T02:05:14.880" v="1018"/>
          <ac:picMkLst>
            <pc:docMk/>
            <pc:sldMk cId="1910738590" sldId="584"/>
            <ac:picMk id="6" creationId="{F2AFBDDC-99FC-3541-89B5-AB591F1F3E7F}"/>
          </ac:picMkLst>
        </pc:picChg>
        <pc:picChg chg="add del mod">
          <ac:chgData name="jesshenricks@gmail.com" userId="eaec273a04e5dada" providerId="LiveId" clId="{B4BE6382-E6C3-7247-8A3A-91666B7D36FC}" dt="2021-11-16T02:16:11.346" v="1189" actId="478"/>
          <ac:picMkLst>
            <pc:docMk/>
            <pc:sldMk cId="1910738590" sldId="584"/>
            <ac:picMk id="7" creationId="{9690DC23-4332-754A-B069-D4B96D036578}"/>
          </ac:picMkLst>
        </pc:picChg>
        <pc:picChg chg="add mod">
          <ac:chgData name="jesshenricks@gmail.com" userId="eaec273a04e5dada" providerId="LiveId" clId="{B4BE6382-E6C3-7247-8A3A-91666B7D36FC}" dt="2021-11-16T02:16:34.068" v="1195" actId="14100"/>
          <ac:picMkLst>
            <pc:docMk/>
            <pc:sldMk cId="1910738590" sldId="584"/>
            <ac:picMk id="9" creationId="{791F18FB-4E6F-0943-AC8F-08DFA78D8700}"/>
          </ac:picMkLst>
        </pc:picChg>
        <pc:picChg chg="add mod">
          <ac:chgData name="jesshenricks@gmail.com" userId="eaec273a04e5dada" providerId="LiveId" clId="{B4BE6382-E6C3-7247-8A3A-91666B7D36FC}" dt="2021-11-16T02:04:10.115" v="1013" actId="1035"/>
          <ac:picMkLst>
            <pc:docMk/>
            <pc:sldMk cId="1910738590" sldId="584"/>
            <ac:picMk id="13314" creationId="{4B147026-F949-7D40-B728-FF313D888D0E}"/>
          </ac:picMkLst>
        </pc:picChg>
      </pc:sldChg>
      <pc:sldChg chg="addSp delSp modSp new mod ord modNotesTx">
        <pc:chgData name="jesshenricks@gmail.com" userId="eaec273a04e5dada" providerId="LiveId" clId="{B4BE6382-E6C3-7247-8A3A-91666B7D36FC}" dt="2021-12-01T01:40:33.114" v="5690" actId="20578"/>
        <pc:sldMkLst>
          <pc:docMk/>
          <pc:sldMk cId="2641972590" sldId="585"/>
        </pc:sldMkLst>
        <pc:spChg chg="mod">
          <ac:chgData name="jesshenricks@gmail.com" userId="eaec273a04e5dada" providerId="LiveId" clId="{B4BE6382-E6C3-7247-8A3A-91666B7D36FC}" dt="2021-11-16T02:22:12.984" v="1325" actId="20577"/>
          <ac:spMkLst>
            <pc:docMk/>
            <pc:sldMk cId="2641972590" sldId="585"/>
            <ac:spMk id="2" creationId="{61AEE657-E046-1142-9A01-4743013A67D4}"/>
          </ac:spMkLst>
        </pc:spChg>
        <pc:spChg chg="add del mod">
          <ac:chgData name="jesshenricks@gmail.com" userId="eaec273a04e5dada" providerId="LiveId" clId="{B4BE6382-E6C3-7247-8A3A-91666B7D36FC}" dt="2021-11-16T02:22:15.497" v="1326" actId="478"/>
          <ac:spMkLst>
            <pc:docMk/>
            <pc:sldMk cId="2641972590" sldId="585"/>
            <ac:spMk id="7" creationId="{8D291B2F-F3E5-CC45-BF85-CD07E54C6ABA}"/>
          </ac:spMkLst>
        </pc:spChg>
        <pc:picChg chg="add mod">
          <ac:chgData name="jesshenricks@gmail.com" userId="eaec273a04e5dada" providerId="LiveId" clId="{B4BE6382-E6C3-7247-8A3A-91666B7D36FC}" dt="2021-11-16T02:12:41.078" v="1176" actId="14100"/>
          <ac:picMkLst>
            <pc:docMk/>
            <pc:sldMk cId="2641972590" sldId="585"/>
            <ac:picMk id="3" creationId="{62634ABB-60FC-B040-8C7D-1745D3509FDE}"/>
          </ac:picMkLst>
        </pc:picChg>
        <pc:picChg chg="add mod">
          <ac:chgData name="jesshenricks@gmail.com" userId="eaec273a04e5dada" providerId="LiveId" clId="{B4BE6382-E6C3-7247-8A3A-91666B7D36FC}" dt="2021-11-16T02:12:41.078" v="1176" actId="14100"/>
          <ac:picMkLst>
            <pc:docMk/>
            <pc:sldMk cId="2641972590" sldId="585"/>
            <ac:picMk id="4" creationId="{FC65AD93-FB25-6448-8E8F-8DFDCBD5C69C}"/>
          </ac:picMkLst>
        </pc:picChg>
        <pc:picChg chg="add mod">
          <ac:chgData name="jesshenricks@gmail.com" userId="eaec273a04e5dada" providerId="LiveId" clId="{B4BE6382-E6C3-7247-8A3A-91666B7D36FC}" dt="2021-11-16T02:12:44.333" v="1177" actId="1076"/>
          <ac:picMkLst>
            <pc:docMk/>
            <pc:sldMk cId="2641972590" sldId="585"/>
            <ac:picMk id="5" creationId="{76C16D6D-DC98-9B4C-AC74-3ABF53E7371E}"/>
          </ac:picMkLst>
        </pc:picChg>
        <pc:picChg chg="add del mod">
          <ac:chgData name="jesshenricks@gmail.com" userId="eaec273a04e5dada" providerId="LiveId" clId="{B4BE6382-E6C3-7247-8A3A-91666B7D36FC}" dt="2021-11-16T02:12:46.369" v="1178" actId="21"/>
          <ac:picMkLst>
            <pc:docMk/>
            <pc:sldMk cId="2641972590" sldId="585"/>
            <ac:picMk id="6" creationId="{1C6B8352-D0CC-244C-818F-E8FCEDF76A38}"/>
          </ac:picMkLst>
        </pc:picChg>
      </pc:sldChg>
      <pc:sldChg chg="addSp delSp modSp add mod ord">
        <pc:chgData name="jesshenricks@gmail.com" userId="eaec273a04e5dada" providerId="LiveId" clId="{B4BE6382-E6C3-7247-8A3A-91666B7D36FC}" dt="2021-12-01T01:40:33.114" v="5690" actId="20578"/>
        <pc:sldMkLst>
          <pc:docMk/>
          <pc:sldMk cId="3547646718" sldId="586"/>
        </pc:sldMkLst>
        <pc:spChg chg="mod">
          <ac:chgData name="jesshenricks@gmail.com" userId="eaec273a04e5dada" providerId="LiveId" clId="{B4BE6382-E6C3-7247-8A3A-91666B7D36FC}" dt="2021-11-16T02:21:13.189" v="1257" actId="1076"/>
          <ac:spMkLst>
            <pc:docMk/>
            <pc:sldMk cId="3547646718" sldId="586"/>
            <ac:spMk id="5" creationId="{15E8533D-65F8-5642-A47F-8AD4CF3BB3F8}"/>
          </ac:spMkLst>
        </pc:spChg>
        <pc:spChg chg="mod">
          <ac:chgData name="jesshenricks@gmail.com" userId="eaec273a04e5dada" providerId="LiveId" clId="{B4BE6382-E6C3-7247-8A3A-91666B7D36FC}" dt="2021-11-16T02:21:51.707" v="1303" actId="20577"/>
          <ac:spMkLst>
            <pc:docMk/>
            <pc:sldMk cId="3547646718" sldId="586"/>
            <ac:spMk id="6" creationId="{924D9646-27B6-F348-96B5-2A669350D7ED}"/>
          </ac:spMkLst>
        </pc:spChg>
        <pc:spChg chg="add mod">
          <ac:chgData name="jesshenricks@gmail.com" userId="eaec273a04e5dada" providerId="LiveId" clId="{B4BE6382-E6C3-7247-8A3A-91666B7D36FC}" dt="2021-11-16T02:22:41.192" v="1355" actId="20577"/>
          <ac:spMkLst>
            <pc:docMk/>
            <pc:sldMk cId="3547646718" sldId="586"/>
            <ac:spMk id="8" creationId="{5913C8F8-3076-7748-AAD7-BDDD0472D3FE}"/>
          </ac:spMkLst>
        </pc:spChg>
        <pc:picChg chg="add mod">
          <ac:chgData name="jesshenricks@gmail.com" userId="eaec273a04e5dada" providerId="LiveId" clId="{B4BE6382-E6C3-7247-8A3A-91666B7D36FC}" dt="2021-11-16T02:09:48.481" v="1046" actId="14100"/>
          <ac:picMkLst>
            <pc:docMk/>
            <pc:sldMk cId="3547646718" sldId="586"/>
            <ac:picMk id="7" creationId="{4D776277-6242-BC48-A878-BFA86A79F6B1}"/>
          </ac:picMkLst>
        </pc:picChg>
        <pc:picChg chg="del">
          <ac:chgData name="jesshenricks@gmail.com" userId="eaec273a04e5dada" providerId="LiveId" clId="{B4BE6382-E6C3-7247-8A3A-91666B7D36FC}" dt="2021-11-16T02:09:38.219" v="1041" actId="478"/>
          <ac:picMkLst>
            <pc:docMk/>
            <pc:sldMk cId="3547646718" sldId="586"/>
            <ac:picMk id="404" creationId="{00000000-0000-0000-0000-000000000000}"/>
          </ac:picMkLst>
        </pc:picChg>
      </pc:sldChg>
      <pc:sldChg chg="addSp delSp modSp add mod ord modNotesTx">
        <pc:chgData name="jesshenricks@gmail.com" userId="eaec273a04e5dada" providerId="LiveId" clId="{B4BE6382-E6C3-7247-8A3A-91666B7D36FC}" dt="2021-12-01T01:40:33.114" v="5690" actId="20578"/>
        <pc:sldMkLst>
          <pc:docMk/>
          <pc:sldMk cId="3243801543" sldId="587"/>
        </pc:sldMkLst>
        <pc:spChg chg="add mod">
          <ac:chgData name="jesshenricks@gmail.com" userId="eaec273a04e5dada" providerId="LiveId" clId="{B4BE6382-E6C3-7247-8A3A-91666B7D36FC}" dt="2021-11-16T02:22:53.344" v="1358" actId="20577"/>
          <ac:spMkLst>
            <pc:docMk/>
            <pc:sldMk cId="3243801543" sldId="587"/>
            <ac:spMk id="5" creationId="{5C72CEDB-1451-E844-84CD-C8D0163D6141}"/>
          </ac:spMkLst>
        </pc:spChg>
        <pc:spChg chg="mod">
          <ac:chgData name="jesshenricks@gmail.com" userId="eaec273a04e5dada" providerId="LiveId" clId="{B4BE6382-E6C3-7247-8A3A-91666B7D36FC}" dt="2021-11-16T02:21:33.645" v="1269" actId="20577"/>
          <ac:spMkLst>
            <pc:docMk/>
            <pc:sldMk cId="3243801543" sldId="587"/>
            <ac:spMk id="6" creationId="{924D9646-27B6-F348-96B5-2A669350D7ED}"/>
          </ac:spMkLst>
        </pc:spChg>
        <pc:picChg chg="add mod">
          <ac:chgData name="jesshenricks@gmail.com" userId="eaec273a04e5dada" providerId="LiveId" clId="{B4BE6382-E6C3-7247-8A3A-91666B7D36FC}" dt="2021-11-16T02:25:11.545" v="1408"/>
          <ac:picMkLst>
            <pc:docMk/>
            <pc:sldMk cId="3243801543" sldId="587"/>
            <ac:picMk id="4" creationId="{C7B611D0-2801-2140-A09D-17B04DA0ACF5}"/>
          </ac:picMkLst>
        </pc:picChg>
        <pc:picChg chg="del">
          <ac:chgData name="jesshenricks@gmail.com" userId="eaec273a04e5dada" providerId="LiveId" clId="{B4BE6382-E6C3-7247-8A3A-91666B7D36FC}" dt="2021-11-16T02:11:11.431" v="1158" actId="478"/>
          <ac:picMkLst>
            <pc:docMk/>
            <pc:sldMk cId="3243801543" sldId="587"/>
            <ac:picMk id="7" creationId="{F4F321C4-02A6-4440-9856-E19C67C746D5}"/>
          </ac:picMkLst>
        </pc:picChg>
      </pc:sldChg>
      <pc:sldChg chg="modSp mod ord">
        <pc:chgData name="jesshenricks@gmail.com" userId="eaec273a04e5dada" providerId="LiveId" clId="{B4BE6382-E6C3-7247-8A3A-91666B7D36FC}" dt="2021-12-01T01:38:56.109" v="5688" actId="20578"/>
        <pc:sldMkLst>
          <pc:docMk/>
          <pc:sldMk cId="4225946662" sldId="588"/>
        </pc:sldMkLst>
        <pc:spChg chg="mod">
          <ac:chgData name="jesshenricks@gmail.com" userId="eaec273a04e5dada" providerId="LiveId" clId="{B4BE6382-E6C3-7247-8A3A-91666B7D36FC}" dt="2021-11-30T22:17:54.589" v="2105" actId="14100"/>
          <ac:spMkLst>
            <pc:docMk/>
            <pc:sldMk cId="4225946662" sldId="588"/>
            <ac:spMk id="16" creationId="{58128664-C11E-3E4B-AF29-9C6B352D3118}"/>
          </ac:spMkLst>
        </pc:spChg>
      </pc:sldChg>
      <pc:sldChg chg="delSp modSp mod">
        <pc:chgData name="jesshenricks@gmail.com" userId="eaec273a04e5dada" providerId="LiveId" clId="{B4BE6382-E6C3-7247-8A3A-91666B7D36FC}" dt="2021-12-01T01:38:43.737" v="5687" actId="1076"/>
        <pc:sldMkLst>
          <pc:docMk/>
          <pc:sldMk cId="1327993983" sldId="589"/>
        </pc:sldMkLst>
        <pc:picChg chg="del">
          <ac:chgData name="jesshenricks@gmail.com" userId="eaec273a04e5dada" providerId="LiveId" clId="{B4BE6382-E6C3-7247-8A3A-91666B7D36FC}" dt="2021-11-30T22:15:33.781" v="2064" actId="478"/>
          <ac:picMkLst>
            <pc:docMk/>
            <pc:sldMk cId="1327993983" sldId="589"/>
            <ac:picMk id="7" creationId="{08A847B1-7A99-1444-BFED-4869148539FB}"/>
          </ac:picMkLst>
        </pc:picChg>
        <pc:picChg chg="mod">
          <ac:chgData name="jesshenricks@gmail.com" userId="eaec273a04e5dada" providerId="LiveId" clId="{B4BE6382-E6C3-7247-8A3A-91666B7D36FC}" dt="2021-12-01T01:38:43.737" v="5687" actId="1076"/>
          <ac:picMkLst>
            <pc:docMk/>
            <pc:sldMk cId="1327993983" sldId="589"/>
            <ac:picMk id="9" creationId="{BA8F0D1F-F2DE-024C-9FF6-425E811EBC98}"/>
          </ac:picMkLst>
        </pc:picChg>
      </pc:sldChg>
      <pc:sldChg chg="addSp delSp modSp new del mod modNotesTx">
        <pc:chgData name="jesshenricks@gmail.com" userId="eaec273a04e5dada" providerId="LiveId" clId="{B4BE6382-E6C3-7247-8A3A-91666B7D36FC}" dt="2021-12-01T01:04:18.124" v="5078" actId="2696"/>
        <pc:sldMkLst>
          <pc:docMk/>
          <pc:sldMk cId="977632471" sldId="590"/>
        </pc:sldMkLst>
        <pc:spChg chg="mod">
          <ac:chgData name="jesshenricks@gmail.com" userId="eaec273a04e5dada" providerId="LiveId" clId="{B4BE6382-E6C3-7247-8A3A-91666B7D36FC}" dt="2021-11-30T21:31:39.941" v="1613" actId="20577"/>
          <ac:spMkLst>
            <pc:docMk/>
            <pc:sldMk cId="977632471" sldId="590"/>
            <ac:spMk id="2" creationId="{0C72EC5A-9310-0E40-B86B-5D8F865ADD98}"/>
          </ac:spMkLst>
        </pc:spChg>
        <pc:picChg chg="add del mod">
          <ac:chgData name="jesshenricks@gmail.com" userId="eaec273a04e5dada" providerId="LiveId" clId="{B4BE6382-E6C3-7247-8A3A-91666B7D36FC}" dt="2021-12-01T01:03:20.171" v="5034" actId="21"/>
          <ac:picMkLst>
            <pc:docMk/>
            <pc:sldMk cId="977632471" sldId="590"/>
            <ac:picMk id="3" creationId="{B80D7F51-0565-6C40-9C28-430CD6795612}"/>
          </ac:picMkLst>
        </pc:picChg>
        <pc:picChg chg="add mod">
          <ac:chgData name="jesshenricks@gmail.com" userId="eaec273a04e5dada" providerId="LiveId" clId="{B4BE6382-E6C3-7247-8A3A-91666B7D36FC}" dt="2021-11-30T23:05:45.013" v="2620" actId="14100"/>
          <ac:picMkLst>
            <pc:docMk/>
            <pc:sldMk cId="977632471" sldId="590"/>
            <ac:picMk id="4" creationId="{5D590596-D6EC-0C49-B53C-F9784D579810}"/>
          </ac:picMkLst>
        </pc:picChg>
      </pc:sldChg>
      <pc:sldChg chg="addSp modSp add mod modNotesTx">
        <pc:chgData name="jesshenricks@gmail.com" userId="eaec273a04e5dada" providerId="LiveId" clId="{B4BE6382-E6C3-7247-8A3A-91666B7D36FC}" dt="2021-12-01T01:06:34.950" v="5087" actId="20577"/>
        <pc:sldMkLst>
          <pc:docMk/>
          <pc:sldMk cId="3587517291" sldId="590"/>
        </pc:sldMkLst>
        <pc:picChg chg="mod">
          <ac:chgData name="jesshenricks@gmail.com" userId="eaec273a04e5dada" providerId="LiveId" clId="{B4BE6382-E6C3-7247-8A3A-91666B7D36FC}" dt="2021-12-01T01:04:37.883" v="5080" actId="1076"/>
          <ac:picMkLst>
            <pc:docMk/>
            <pc:sldMk cId="3587517291" sldId="590"/>
            <ac:picMk id="4" creationId="{5D590596-D6EC-0C49-B53C-F9784D579810}"/>
          </ac:picMkLst>
        </pc:picChg>
        <pc:picChg chg="add mod">
          <ac:chgData name="jesshenricks@gmail.com" userId="eaec273a04e5dada" providerId="LiveId" clId="{B4BE6382-E6C3-7247-8A3A-91666B7D36FC}" dt="2021-12-01T01:06:32.641" v="5085"/>
          <ac:picMkLst>
            <pc:docMk/>
            <pc:sldMk cId="3587517291" sldId="590"/>
            <ac:picMk id="5" creationId="{C569A352-54FB-6A45-9AA9-5EC39D72200E}"/>
          </ac:picMkLst>
        </pc:picChg>
      </pc:sldChg>
      <pc:sldChg chg="addSp modSp new mod modNotesTx">
        <pc:chgData name="jesshenricks@gmail.com" userId="eaec273a04e5dada" providerId="LiveId" clId="{B4BE6382-E6C3-7247-8A3A-91666B7D36FC}" dt="2021-11-30T21:35:24.525" v="1683" actId="20577"/>
        <pc:sldMkLst>
          <pc:docMk/>
          <pc:sldMk cId="2442287264" sldId="591"/>
        </pc:sldMkLst>
        <pc:spChg chg="mod">
          <ac:chgData name="jesshenricks@gmail.com" userId="eaec273a04e5dada" providerId="LiveId" clId="{B4BE6382-E6C3-7247-8A3A-91666B7D36FC}" dt="2021-11-30T21:35:24.525" v="1683" actId="20577"/>
          <ac:spMkLst>
            <pc:docMk/>
            <pc:sldMk cId="2442287264" sldId="591"/>
            <ac:spMk id="2" creationId="{2CB40D77-4769-EF4B-BEAE-0A2EF704F2E7}"/>
          </ac:spMkLst>
        </pc:spChg>
        <pc:picChg chg="add mod">
          <ac:chgData name="jesshenricks@gmail.com" userId="eaec273a04e5dada" providerId="LiveId" clId="{B4BE6382-E6C3-7247-8A3A-91666B7D36FC}" dt="2021-11-30T21:34:55.637" v="1631" actId="1076"/>
          <ac:picMkLst>
            <pc:docMk/>
            <pc:sldMk cId="2442287264" sldId="591"/>
            <ac:picMk id="3" creationId="{1A6F9F17-4D2A-434D-B621-0EEA8CE4B908}"/>
          </ac:picMkLst>
        </pc:picChg>
        <pc:picChg chg="add mod">
          <ac:chgData name="jesshenricks@gmail.com" userId="eaec273a04e5dada" providerId="LiveId" clId="{B4BE6382-E6C3-7247-8A3A-91666B7D36FC}" dt="2021-11-30T21:35:03.073" v="1632"/>
          <ac:picMkLst>
            <pc:docMk/>
            <pc:sldMk cId="2442287264" sldId="591"/>
            <ac:picMk id="4" creationId="{50113711-CEAF-3F4F-8FFF-F41172D155C5}"/>
          </ac:picMkLst>
        </pc:picChg>
      </pc:sldChg>
      <pc:sldChg chg="new del">
        <pc:chgData name="jesshenricks@gmail.com" userId="eaec273a04e5dada" providerId="LiveId" clId="{B4BE6382-E6C3-7247-8A3A-91666B7D36FC}" dt="2021-11-30T23:09:27.422" v="2640" actId="2696"/>
        <pc:sldMkLst>
          <pc:docMk/>
          <pc:sldMk cId="2492880199" sldId="592"/>
        </pc:sldMkLst>
      </pc:sldChg>
      <pc:sldChg chg="addSp delSp modSp new mod ord">
        <pc:chgData name="jesshenricks@gmail.com" userId="eaec273a04e5dada" providerId="LiveId" clId="{B4BE6382-E6C3-7247-8A3A-91666B7D36FC}" dt="2021-11-30T23:29:15.535" v="3043" actId="20578"/>
        <pc:sldMkLst>
          <pc:docMk/>
          <pc:sldMk cId="3220991657" sldId="593"/>
        </pc:sldMkLst>
        <pc:spChg chg="mod">
          <ac:chgData name="jesshenricks@gmail.com" userId="eaec273a04e5dada" providerId="LiveId" clId="{B4BE6382-E6C3-7247-8A3A-91666B7D36FC}" dt="2021-11-30T21:39:46.975" v="1709" actId="20577"/>
          <ac:spMkLst>
            <pc:docMk/>
            <pc:sldMk cId="3220991657" sldId="593"/>
            <ac:spMk id="2" creationId="{35568E2D-1C55-C641-B21B-58864E2B90E2}"/>
          </ac:spMkLst>
        </pc:spChg>
        <pc:spChg chg="add del">
          <ac:chgData name="jesshenricks@gmail.com" userId="eaec273a04e5dada" providerId="LiveId" clId="{B4BE6382-E6C3-7247-8A3A-91666B7D36FC}" dt="2021-11-30T22:04:37.589" v="1834" actId="478"/>
          <ac:spMkLst>
            <pc:docMk/>
            <pc:sldMk cId="3220991657" sldId="593"/>
            <ac:spMk id="6" creationId="{8BEEBBC5-E924-5E41-B231-5C2AA7532D19}"/>
          </ac:spMkLst>
        </pc:spChg>
        <pc:picChg chg="add mod">
          <ac:chgData name="jesshenricks@gmail.com" userId="eaec273a04e5dada" providerId="LiveId" clId="{B4BE6382-E6C3-7247-8A3A-91666B7D36FC}" dt="2021-11-30T23:18:51.853" v="2761" actId="14100"/>
          <ac:picMkLst>
            <pc:docMk/>
            <pc:sldMk cId="3220991657" sldId="593"/>
            <ac:picMk id="3" creationId="{077F4C55-4FD0-8E44-BEE0-C16E9EF8E386}"/>
          </ac:picMkLst>
        </pc:picChg>
        <pc:picChg chg="add mod">
          <ac:chgData name="jesshenricks@gmail.com" userId="eaec273a04e5dada" providerId="LiveId" clId="{B4BE6382-E6C3-7247-8A3A-91666B7D36FC}" dt="2021-11-30T23:18:51.853" v="2761" actId="14100"/>
          <ac:picMkLst>
            <pc:docMk/>
            <pc:sldMk cId="3220991657" sldId="593"/>
            <ac:picMk id="4" creationId="{8E9AD1CF-6CA0-2C45-A7EB-AF903AEB9C6C}"/>
          </ac:picMkLst>
        </pc:picChg>
        <pc:picChg chg="add mod">
          <ac:chgData name="jesshenricks@gmail.com" userId="eaec273a04e5dada" providerId="LiveId" clId="{B4BE6382-E6C3-7247-8A3A-91666B7D36FC}" dt="2021-11-30T22:04:52.867" v="1838" actId="1076"/>
          <ac:picMkLst>
            <pc:docMk/>
            <pc:sldMk cId="3220991657" sldId="593"/>
            <ac:picMk id="7" creationId="{20C0197E-83FF-B14E-8D69-FEF0E3FCF7EC}"/>
          </ac:picMkLst>
        </pc:picChg>
        <pc:picChg chg="add mod">
          <ac:chgData name="jesshenricks@gmail.com" userId="eaec273a04e5dada" providerId="LiveId" clId="{B4BE6382-E6C3-7247-8A3A-91666B7D36FC}" dt="2021-11-30T23:18:45.453" v="2760" actId="1076"/>
          <ac:picMkLst>
            <pc:docMk/>
            <pc:sldMk cId="3220991657" sldId="593"/>
            <ac:picMk id="8" creationId="{B017E86D-A795-ED4F-B8BC-6896F3B5D03B}"/>
          </ac:picMkLst>
        </pc:picChg>
      </pc:sldChg>
      <pc:sldChg chg="addSp delSp modSp add mod ord modNotesTx">
        <pc:chgData name="jesshenricks@gmail.com" userId="eaec273a04e5dada" providerId="LiveId" clId="{B4BE6382-E6C3-7247-8A3A-91666B7D36FC}" dt="2021-11-30T23:29:02.030" v="3042" actId="20578"/>
        <pc:sldMkLst>
          <pc:docMk/>
          <pc:sldMk cId="2491375320" sldId="594"/>
        </pc:sldMkLst>
        <pc:spChg chg="mod">
          <ac:chgData name="jesshenricks@gmail.com" userId="eaec273a04e5dada" providerId="LiveId" clId="{B4BE6382-E6C3-7247-8A3A-91666B7D36FC}" dt="2021-11-30T21:44:52.205" v="1783" actId="20577"/>
          <ac:spMkLst>
            <pc:docMk/>
            <pc:sldMk cId="2491375320" sldId="594"/>
            <ac:spMk id="2" creationId="{35568E2D-1C55-C641-B21B-58864E2B90E2}"/>
          </ac:spMkLst>
        </pc:spChg>
        <pc:picChg chg="del mod">
          <ac:chgData name="jesshenricks@gmail.com" userId="eaec273a04e5dada" providerId="LiveId" clId="{B4BE6382-E6C3-7247-8A3A-91666B7D36FC}" dt="2021-11-30T21:41:59.026" v="1740" actId="478"/>
          <ac:picMkLst>
            <pc:docMk/>
            <pc:sldMk cId="2491375320" sldId="594"/>
            <ac:picMk id="3" creationId="{077F4C55-4FD0-8E44-BEE0-C16E9EF8E386}"/>
          </ac:picMkLst>
        </pc:picChg>
        <pc:picChg chg="del">
          <ac:chgData name="jesshenricks@gmail.com" userId="eaec273a04e5dada" providerId="LiveId" clId="{B4BE6382-E6C3-7247-8A3A-91666B7D36FC}" dt="2021-11-30T21:42:00.823" v="1741" actId="478"/>
          <ac:picMkLst>
            <pc:docMk/>
            <pc:sldMk cId="2491375320" sldId="594"/>
            <ac:picMk id="4" creationId="{8E9AD1CF-6CA0-2C45-A7EB-AF903AEB9C6C}"/>
          </ac:picMkLst>
        </pc:picChg>
        <pc:picChg chg="add mod">
          <ac:chgData name="jesshenricks@gmail.com" userId="eaec273a04e5dada" providerId="LiveId" clId="{B4BE6382-E6C3-7247-8A3A-91666B7D36FC}" dt="2021-11-30T21:44:32.510" v="1765" actId="1076"/>
          <ac:picMkLst>
            <pc:docMk/>
            <pc:sldMk cId="2491375320" sldId="594"/>
            <ac:picMk id="5" creationId="{7902F4C2-0C04-374D-8403-0C4A272919D5}"/>
          </ac:picMkLst>
        </pc:picChg>
        <pc:picChg chg="add mod">
          <ac:chgData name="jesshenricks@gmail.com" userId="eaec273a04e5dada" providerId="LiveId" clId="{B4BE6382-E6C3-7247-8A3A-91666B7D36FC}" dt="2021-11-30T21:45:11.993" v="1786" actId="1076"/>
          <ac:picMkLst>
            <pc:docMk/>
            <pc:sldMk cId="2491375320" sldId="594"/>
            <ac:picMk id="6" creationId="{147FF70A-4303-B446-94CF-51918D9CA5BF}"/>
          </ac:picMkLst>
        </pc:picChg>
        <pc:picChg chg="add mod">
          <ac:chgData name="jesshenricks@gmail.com" userId="eaec273a04e5dada" providerId="LiveId" clId="{B4BE6382-E6C3-7247-8A3A-91666B7D36FC}" dt="2021-11-30T21:45:43.134" v="1791"/>
          <ac:picMkLst>
            <pc:docMk/>
            <pc:sldMk cId="2491375320" sldId="594"/>
            <ac:picMk id="7" creationId="{F9F1CBCE-DE3C-3845-9283-70317E44A428}"/>
          </ac:picMkLst>
        </pc:picChg>
        <pc:picChg chg="add mod">
          <ac:chgData name="jesshenricks@gmail.com" userId="eaec273a04e5dada" providerId="LiveId" clId="{B4BE6382-E6C3-7247-8A3A-91666B7D36FC}" dt="2021-11-30T21:45:47.001" v="1792"/>
          <ac:picMkLst>
            <pc:docMk/>
            <pc:sldMk cId="2491375320" sldId="594"/>
            <ac:picMk id="8" creationId="{D44225F5-BE83-6D47-B776-1B6F7BDED40F}"/>
          </ac:picMkLst>
        </pc:picChg>
        <pc:picChg chg="add mod">
          <ac:chgData name="jesshenricks@gmail.com" userId="eaec273a04e5dada" providerId="LiveId" clId="{B4BE6382-E6C3-7247-8A3A-91666B7D36FC}" dt="2021-11-30T23:18:58.359" v="2762"/>
          <ac:picMkLst>
            <pc:docMk/>
            <pc:sldMk cId="2491375320" sldId="594"/>
            <ac:picMk id="9" creationId="{83821F8A-0EC5-8149-917E-79069621F16B}"/>
          </ac:picMkLst>
        </pc:picChg>
      </pc:sldChg>
      <pc:sldChg chg="addSp delSp modSp add del mod ord modNotesTx">
        <pc:chgData name="jesshenricks@gmail.com" userId="eaec273a04e5dada" providerId="LiveId" clId="{B4BE6382-E6C3-7247-8A3A-91666B7D36FC}" dt="2021-11-30T23:05:55.270" v="2623" actId="2696"/>
        <pc:sldMkLst>
          <pc:docMk/>
          <pc:sldMk cId="70499616" sldId="595"/>
        </pc:sldMkLst>
        <pc:picChg chg="add mod">
          <ac:chgData name="jesshenricks@gmail.com" userId="eaec273a04e5dada" providerId="LiveId" clId="{B4BE6382-E6C3-7247-8A3A-91666B7D36FC}" dt="2021-11-30T21:43:23.758" v="1757"/>
          <ac:picMkLst>
            <pc:docMk/>
            <pc:sldMk cId="70499616" sldId="595"/>
            <ac:picMk id="3" creationId="{8F3BB108-C829-EF43-85B6-0E4BE1C19CBB}"/>
          </ac:picMkLst>
        </pc:picChg>
        <pc:picChg chg="del">
          <ac:chgData name="jesshenricks@gmail.com" userId="eaec273a04e5dada" providerId="LiveId" clId="{B4BE6382-E6C3-7247-8A3A-91666B7D36FC}" dt="2021-11-30T21:42:46.644" v="1752" actId="478"/>
          <ac:picMkLst>
            <pc:docMk/>
            <pc:sldMk cId="70499616" sldId="595"/>
            <ac:picMk id="5" creationId="{7902F4C2-0C04-374D-8403-0C4A272919D5}"/>
          </ac:picMkLst>
        </pc:picChg>
        <pc:picChg chg="del">
          <ac:chgData name="jesshenricks@gmail.com" userId="eaec273a04e5dada" providerId="LiveId" clId="{B4BE6382-E6C3-7247-8A3A-91666B7D36FC}" dt="2021-11-30T21:42:47.169" v="1753" actId="478"/>
          <ac:picMkLst>
            <pc:docMk/>
            <pc:sldMk cId="70499616" sldId="595"/>
            <ac:picMk id="6" creationId="{147FF70A-4303-B446-94CF-51918D9CA5BF}"/>
          </ac:picMkLst>
        </pc:picChg>
      </pc:sldChg>
      <pc:sldChg chg="addSp delSp modSp add mod modNotesTx">
        <pc:chgData name="jesshenricks@gmail.com" userId="eaec273a04e5dada" providerId="LiveId" clId="{B4BE6382-E6C3-7247-8A3A-91666B7D36FC}" dt="2021-11-30T23:19:02.236" v="2763"/>
        <pc:sldMkLst>
          <pc:docMk/>
          <pc:sldMk cId="358560762" sldId="596"/>
        </pc:sldMkLst>
        <pc:spChg chg="mod">
          <ac:chgData name="jesshenricks@gmail.com" userId="eaec273a04e5dada" providerId="LiveId" clId="{B4BE6382-E6C3-7247-8A3A-91666B7D36FC}" dt="2021-11-30T21:46:09.848" v="1812" actId="20577"/>
          <ac:spMkLst>
            <pc:docMk/>
            <pc:sldMk cId="358560762" sldId="596"/>
            <ac:spMk id="2" creationId="{35568E2D-1C55-C641-B21B-58864E2B90E2}"/>
          </ac:spMkLst>
        </pc:spChg>
        <pc:picChg chg="add mod">
          <ac:chgData name="jesshenricks@gmail.com" userId="eaec273a04e5dada" providerId="LiveId" clId="{B4BE6382-E6C3-7247-8A3A-91666B7D36FC}" dt="2021-11-30T21:47:41.714" v="1830"/>
          <ac:picMkLst>
            <pc:docMk/>
            <pc:sldMk cId="358560762" sldId="596"/>
            <ac:picMk id="3" creationId="{7FE86F88-8415-CC41-9AF0-ECFF08238699}"/>
          </ac:picMkLst>
        </pc:picChg>
        <pc:picChg chg="add mod">
          <ac:chgData name="jesshenricks@gmail.com" userId="eaec273a04e5dada" providerId="LiveId" clId="{B4BE6382-E6C3-7247-8A3A-91666B7D36FC}" dt="2021-11-30T21:47:45.224" v="1831"/>
          <ac:picMkLst>
            <pc:docMk/>
            <pc:sldMk cId="358560762" sldId="596"/>
            <ac:picMk id="4" creationId="{E392F739-618C-394F-8F62-F7EE98FFF3BC}"/>
          </ac:picMkLst>
        </pc:picChg>
        <pc:picChg chg="del">
          <ac:chgData name="jesshenricks@gmail.com" userId="eaec273a04e5dada" providerId="LiveId" clId="{B4BE6382-E6C3-7247-8A3A-91666B7D36FC}" dt="2021-11-30T21:46:15.181" v="1814" actId="478"/>
          <ac:picMkLst>
            <pc:docMk/>
            <pc:sldMk cId="358560762" sldId="596"/>
            <ac:picMk id="5" creationId="{7902F4C2-0C04-374D-8403-0C4A272919D5}"/>
          </ac:picMkLst>
        </pc:picChg>
        <pc:picChg chg="del">
          <ac:chgData name="jesshenricks@gmail.com" userId="eaec273a04e5dada" providerId="LiveId" clId="{B4BE6382-E6C3-7247-8A3A-91666B7D36FC}" dt="2021-11-30T21:46:15.818" v="1815" actId="478"/>
          <ac:picMkLst>
            <pc:docMk/>
            <pc:sldMk cId="358560762" sldId="596"/>
            <ac:picMk id="6" creationId="{147FF70A-4303-B446-94CF-51918D9CA5BF}"/>
          </ac:picMkLst>
        </pc:picChg>
        <pc:picChg chg="del">
          <ac:chgData name="jesshenricks@gmail.com" userId="eaec273a04e5dada" providerId="LiveId" clId="{B4BE6382-E6C3-7247-8A3A-91666B7D36FC}" dt="2021-11-30T21:46:16.343" v="1816" actId="478"/>
          <ac:picMkLst>
            <pc:docMk/>
            <pc:sldMk cId="358560762" sldId="596"/>
            <ac:picMk id="7" creationId="{F9F1CBCE-DE3C-3845-9283-70317E44A428}"/>
          </ac:picMkLst>
        </pc:picChg>
        <pc:picChg chg="del">
          <ac:chgData name="jesshenricks@gmail.com" userId="eaec273a04e5dada" providerId="LiveId" clId="{B4BE6382-E6C3-7247-8A3A-91666B7D36FC}" dt="2021-11-30T21:46:17.003" v="1817" actId="478"/>
          <ac:picMkLst>
            <pc:docMk/>
            <pc:sldMk cId="358560762" sldId="596"/>
            <ac:picMk id="8" creationId="{D44225F5-BE83-6D47-B776-1B6F7BDED40F}"/>
          </ac:picMkLst>
        </pc:picChg>
        <pc:picChg chg="add mod">
          <ac:chgData name="jesshenricks@gmail.com" userId="eaec273a04e5dada" providerId="LiveId" clId="{B4BE6382-E6C3-7247-8A3A-91666B7D36FC}" dt="2021-11-30T21:47:48.995" v="1832"/>
          <ac:picMkLst>
            <pc:docMk/>
            <pc:sldMk cId="358560762" sldId="596"/>
            <ac:picMk id="9" creationId="{7B798BCA-D196-9546-9C91-AA9859B3585D}"/>
          </ac:picMkLst>
        </pc:picChg>
        <pc:picChg chg="add mod">
          <ac:chgData name="jesshenricks@gmail.com" userId="eaec273a04e5dada" providerId="LiveId" clId="{B4BE6382-E6C3-7247-8A3A-91666B7D36FC}" dt="2021-11-30T23:19:02.236" v="2763"/>
          <ac:picMkLst>
            <pc:docMk/>
            <pc:sldMk cId="358560762" sldId="596"/>
            <ac:picMk id="10" creationId="{565CD025-307E-CD47-8D2D-6251BD8E5660}"/>
          </ac:picMkLst>
        </pc:picChg>
      </pc:sldChg>
      <pc:sldChg chg="addSp modSp new mod ord modNotesTx">
        <pc:chgData name="jesshenricks@gmail.com" userId="eaec273a04e5dada" providerId="LiveId" clId="{B4BE6382-E6C3-7247-8A3A-91666B7D36FC}" dt="2021-11-30T22:10:34.572" v="2001" actId="20578"/>
        <pc:sldMkLst>
          <pc:docMk/>
          <pc:sldMk cId="3750207724" sldId="597"/>
        </pc:sldMkLst>
        <pc:spChg chg="mod">
          <ac:chgData name="jesshenricks@gmail.com" userId="eaec273a04e5dada" providerId="LiveId" clId="{B4BE6382-E6C3-7247-8A3A-91666B7D36FC}" dt="2021-11-30T22:10:02.847" v="1996" actId="20577"/>
          <ac:spMkLst>
            <pc:docMk/>
            <pc:sldMk cId="3750207724" sldId="597"/>
            <ac:spMk id="2" creationId="{5A5CCC89-E7E4-4741-9C90-E854FE9D0505}"/>
          </ac:spMkLst>
        </pc:spChg>
        <pc:picChg chg="add mod">
          <ac:chgData name="jesshenricks@gmail.com" userId="eaec273a04e5dada" providerId="LiveId" clId="{B4BE6382-E6C3-7247-8A3A-91666B7D36FC}" dt="2021-11-30T22:07:43.978" v="1889"/>
          <ac:picMkLst>
            <pc:docMk/>
            <pc:sldMk cId="3750207724" sldId="597"/>
            <ac:picMk id="3" creationId="{0AD40C55-86A8-8C4C-8BAB-1EEE2A1954AB}"/>
          </ac:picMkLst>
        </pc:picChg>
        <pc:picChg chg="add mod">
          <ac:chgData name="jesshenricks@gmail.com" userId="eaec273a04e5dada" providerId="LiveId" clId="{B4BE6382-E6C3-7247-8A3A-91666B7D36FC}" dt="2021-11-30T22:09:22.377" v="1986"/>
          <ac:picMkLst>
            <pc:docMk/>
            <pc:sldMk cId="3750207724" sldId="597"/>
            <ac:picMk id="4" creationId="{0FE8C7B3-26E6-9F4C-A952-A39C33181BB0}"/>
          </ac:picMkLst>
        </pc:picChg>
      </pc:sldChg>
      <pc:sldChg chg="addSp delSp modSp new del mod modNotesTx">
        <pc:chgData name="jesshenricks@gmail.com" userId="eaec273a04e5dada" providerId="LiveId" clId="{B4BE6382-E6C3-7247-8A3A-91666B7D36FC}" dt="2021-11-30T22:31:35.649" v="2302" actId="2696"/>
        <pc:sldMkLst>
          <pc:docMk/>
          <pc:sldMk cId="2428457566" sldId="598"/>
        </pc:sldMkLst>
        <pc:spChg chg="add del">
          <ac:chgData name="jesshenricks@gmail.com" userId="eaec273a04e5dada" providerId="LiveId" clId="{B4BE6382-E6C3-7247-8A3A-91666B7D36FC}" dt="2021-11-30T22:11:01.973" v="2004" actId="478"/>
          <ac:spMkLst>
            <pc:docMk/>
            <pc:sldMk cId="2428457566" sldId="598"/>
            <ac:spMk id="4" creationId="{A01B99F7-0A6D-AA40-BD2E-7491684FB6FA}"/>
          </ac:spMkLst>
        </pc:spChg>
        <pc:picChg chg="add mod">
          <ac:chgData name="jesshenricks@gmail.com" userId="eaec273a04e5dada" providerId="LiveId" clId="{B4BE6382-E6C3-7247-8A3A-91666B7D36FC}" dt="2021-11-30T22:11:09.247" v="2007" actId="1076"/>
          <ac:picMkLst>
            <pc:docMk/>
            <pc:sldMk cId="2428457566" sldId="598"/>
            <ac:picMk id="5" creationId="{3263FA0F-3CA9-DE4A-9133-6CD808198DA8}"/>
          </ac:picMkLst>
        </pc:picChg>
        <pc:picChg chg="add mod">
          <ac:chgData name="jesshenricks@gmail.com" userId="eaec273a04e5dada" providerId="LiveId" clId="{B4BE6382-E6C3-7247-8A3A-91666B7D36FC}" dt="2021-11-30T22:12:01.163" v="2013"/>
          <ac:picMkLst>
            <pc:docMk/>
            <pc:sldMk cId="2428457566" sldId="598"/>
            <ac:picMk id="6" creationId="{90D00727-E8B6-1A42-BAFE-68FAA5420E43}"/>
          </ac:picMkLst>
        </pc:picChg>
      </pc:sldChg>
      <pc:sldChg chg="addSp delSp modSp add mod ord modNotesTx">
        <pc:chgData name="jesshenricks@gmail.com" userId="eaec273a04e5dada" providerId="LiveId" clId="{B4BE6382-E6C3-7247-8A3A-91666B7D36FC}" dt="2021-12-01T00:47:07.446" v="4809" actId="20578"/>
        <pc:sldMkLst>
          <pc:docMk/>
          <pc:sldMk cId="4008434456" sldId="599"/>
        </pc:sldMkLst>
        <pc:spChg chg="mod">
          <ac:chgData name="jesshenricks@gmail.com" userId="eaec273a04e5dada" providerId="LiveId" clId="{B4BE6382-E6C3-7247-8A3A-91666B7D36FC}" dt="2021-11-30T22:19:27.001" v="2144" actId="20577"/>
          <ac:spMkLst>
            <pc:docMk/>
            <pc:sldMk cId="4008434456" sldId="599"/>
            <ac:spMk id="2" creationId="{89D5E919-7ACA-574D-A7FE-A5BC23FBB2F5}"/>
          </ac:spMkLst>
        </pc:spChg>
        <pc:picChg chg="add mod">
          <ac:chgData name="jesshenricks@gmail.com" userId="eaec273a04e5dada" providerId="LiveId" clId="{B4BE6382-E6C3-7247-8A3A-91666B7D36FC}" dt="2021-11-30T22:13:52.829" v="2054"/>
          <ac:picMkLst>
            <pc:docMk/>
            <pc:sldMk cId="4008434456" sldId="599"/>
            <ac:picMk id="3" creationId="{BFFA05FB-E1AF-B94B-9829-6DFD78F371DF}"/>
          </ac:picMkLst>
        </pc:picChg>
        <pc:picChg chg="add mod">
          <ac:chgData name="jesshenricks@gmail.com" userId="eaec273a04e5dada" providerId="LiveId" clId="{B4BE6382-E6C3-7247-8A3A-91666B7D36FC}" dt="2021-11-30T22:19:33.331" v="2145"/>
          <ac:picMkLst>
            <pc:docMk/>
            <pc:sldMk cId="4008434456" sldId="599"/>
            <ac:picMk id="4" creationId="{1FBC4FC9-FDA0-5347-856B-2353A0837B35}"/>
          </ac:picMkLst>
        </pc:picChg>
        <pc:picChg chg="del">
          <ac:chgData name="jesshenricks@gmail.com" userId="eaec273a04e5dada" providerId="LiveId" clId="{B4BE6382-E6C3-7247-8A3A-91666B7D36FC}" dt="2021-11-30T22:13:12.897" v="2046" actId="478"/>
          <ac:picMkLst>
            <pc:docMk/>
            <pc:sldMk cId="4008434456" sldId="599"/>
            <ac:picMk id="5" creationId="{3263FA0F-3CA9-DE4A-9133-6CD808198DA8}"/>
          </ac:picMkLst>
        </pc:picChg>
        <pc:picChg chg="del">
          <ac:chgData name="jesshenricks@gmail.com" userId="eaec273a04e5dada" providerId="LiveId" clId="{B4BE6382-E6C3-7247-8A3A-91666B7D36FC}" dt="2021-11-30T22:13:13.628" v="2047" actId="478"/>
          <ac:picMkLst>
            <pc:docMk/>
            <pc:sldMk cId="4008434456" sldId="599"/>
            <ac:picMk id="6" creationId="{90D00727-E8B6-1A42-BAFE-68FAA5420E43}"/>
          </ac:picMkLst>
        </pc:picChg>
      </pc:sldChg>
      <pc:sldChg chg="addSp delSp modSp new mod modNotesTx">
        <pc:chgData name="jesshenricks@gmail.com" userId="eaec273a04e5dada" providerId="LiveId" clId="{B4BE6382-E6C3-7247-8A3A-91666B7D36FC}" dt="2021-12-01T01:39:05.092" v="5689"/>
        <pc:sldMkLst>
          <pc:docMk/>
          <pc:sldMk cId="3586802795" sldId="600"/>
        </pc:sldMkLst>
        <pc:spChg chg="mod">
          <ac:chgData name="jesshenricks@gmail.com" userId="eaec273a04e5dada" providerId="LiveId" clId="{B4BE6382-E6C3-7247-8A3A-91666B7D36FC}" dt="2021-11-30T22:15:59.973" v="2091" actId="20577"/>
          <ac:spMkLst>
            <pc:docMk/>
            <pc:sldMk cId="3586802795" sldId="600"/>
            <ac:spMk id="2" creationId="{A4717031-87EE-104A-A801-FC06894FB1E2}"/>
          </ac:spMkLst>
        </pc:spChg>
        <pc:spChg chg="add del">
          <ac:chgData name="jesshenricks@gmail.com" userId="eaec273a04e5dada" providerId="LiveId" clId="{B4BE6382-E6C3-7247-8A3A-91666B7D36FC}" dt="2021-11-30T22:14:32.301" v="2057" actId="22"/>
          <ac:spMkLst>
            <pc:docMk/>
            <pc:sldMk cId="3586802795" sldId="600"/>
            <ac:spMk id="4" creationId="{C3529F7A-3CEC-0B4B-BBE9-310C99D6BB08}"/>
          </ac:spMkLst>
        </pc:spChg>
        <pc:picChg chg="add mod">
          <ac:chgData name="jesshenricks@gmail.com" userId="eaec273a04e5dada" providerId="LiveId" clId="{B4BE6382-E6C3-7247-8A3A-91666B7D36FC}" dt="2021-11-30T22:17:04.683" v="2098" actId="1076"/>
          <ac:picMkLst>
            <pc:docMk/>
            <pc:sldMk cId="3586802795" sldId="600"/>
            <ac:picMk id="5" creationId="{F4150435-D3DD-6240-8A22-4E3D89826434}"/>
          </ac:picMkLst>
        </pc:picChg>
        <pc:picChg chg="add mod">
          <ac:chgData name="jesshenricks@gmail.com" userId="eaec273a04e5dada" providerId="LiveId" clId="{B4BE6382-E6C3-7247-8A3A-91666B7D36FC}" dt="2021-11-30T22:16:59.764" v="2097" actId="1076"/>
          <ac:picMkLst>
            <pc:docMk/>
            <pc:sldMk cId="3586802795" sldId="600"/>
            <ac:picMk id="6" creationId="{B9E9883B-5C87-B144-97AC-CB33179CC180}"/>
          </ac:picMkLst>
        </pc:picChg>
        <pc:picChg chg="add mod">
          <ac:chgData name="jesshenricks@gmail.com" userId="eaec273a04e5dada" providerId="LiveId" clId="{B4BE6382-E6C3-7247-8A3A-91666B7D36FC}" dt="2021-11-30T22:17:20.761" v="2102"/>
          <ac:picMkLst>
            <pc:docMk/>
            <pc:sldMk cId="3586802795" sldId="600"/>
            <ac:picMk id="7" creationId="{2F42AD9A-8700-404A-8EC9-4B7ED5DAB702}"/>
          </ac:picMkLst>
        </pc:picChg>
        <pc:picChg chg="add mod">
          <ac:chgData name="jesshenricks@gmail.com" userId="eaec273a04e5dada" providerId="LiveId" clId="{B4BE6382-E6C3-7247-8A3A-91666B7D36FC}" dt="2021-12-01T01:39:05.092" v="5689"/>
          <ac:picMkLst>
            <pc:docMk/>
            <pc:sldMk cId="3586802795" sldId="600"/>
            <ac:picMk id="8" creationId="{A0951872-DE1B-5647-9CE3-045ECD7CDBD9}"/>
          </ac:picMkLst>
        </pc:picChg>
      </pc:sldChg>
      <pc:sldChg chg="delSp modSp add del mod modNotesTx">
        <pc:chgData name="jesshenricks@gmail.com" userId="eaec273a04e5dada" providerId="LiveId" clId="{B4BE6382-E6C3-7247-8A3A-91666B7D36FC}" dt="2021-12-01T01:06:55.893" v="5088" actId="2696"/>
        <pc:sldMkLst>
          <pc:docMk/>
          <pc:sldMk cId="3984203049" sldId="601"/>
        </pc:sldMkLst>
        <pc:spChg chg="mod">
          <ac:chgData name="jesshenricks@gmail.com" userId="eaec273a04e5dada" providerId="LiveId" clId="{B4BE6382-E6C3-7247-8A3A-91666B7D36FC}" dt="2021-11-30T23:14:34.922" v="2729" actId="20577"/>
          <ac:spMkLst>
            <pc:docMk/>
            <pc:sldMk cId="3984203049" sldId="601"/>
            <ac:spMk id="2" creationId="{89D5E919-7ACA-574D-A7FE-A5BC23FBB2F5}"/>
          </ac:spMkLst>
        </pc:spChg>
        <pc:picChg chg="del">
          <ac:chgData name="jesshenricks@gmail.com" userId="eaec273a04e5dada" providerId="LiveId" clId="{B4BE6382-E6C3-7247-8A3A-91666B7D36FC}" dt="2021-11-30T23:14:21.593" v="2725" actId="478"/>
          <ac:picMkLst>
            <pc:docMk/>
            <pc:sldMk cId="3984203049" sldId="601"/>
            <ac:picMk id="3" creationId="{BFFA05FB-E1AF-B94B-9829-6DFD78F371DF}"/>
          </ac:picMkLst>
        </pc:picChg>
        <pc:picChg chg="mod">
          <ac:chgData name="jesshenricks@gmail.com" userId="eaec273a04e5dada" providerId="LiveId" clId="{B4BE6382-E6C3-7247-8A3A-91666B7D36FC}" dt="2021-11-30T23:14:25.107" v="2726" actId="1076"/>
          <ac:picMkLst>
            <pc:docMk/>
            <pc:sldMk cId="3984203049" sldId="601"/>
            <ac:picMk id="4" creationId="{1FBC4FC9-FDA0-5347-856B-2353A0837B35}"/>
          </ac:picMkLst>
        </pc:picChg>
      </pc:sldChg>
      <pc:sldChg chg="addSp delSp modSp new mod ord">
        <pc:chgData name="jesshenricks@gmail.com" userId="eaec273a04e5dada" providerId="LiveId" clId="{B4BE6382-E6C3-7247-8A3A-91666B7D36FC}" dt="2021-11-30T23:18:32.461" v="2758"/>
        <pc:sldMkLst>
          <pc:docMk/>
          <pc:sldMk cId="2418702069" sldId="602"/>
        </pc:sldMkLst>
        <pc:spChg chg="mod">
          <ac:chgData name="jesshenricks@gmail.com" userId="eaec273a04e5dada" providerId="LiveId" clId="{B4BE6382-E6C3-7247-8A3A-91666B7D36FC}" dt="2021-11-30T22:23:16.988" v="2223" actId="20577"/>
          <ac:spMkLst>
            <pc:docMk/>
            <pc:sldMk cId="2418702069" sldId="602"/>
            <ac:spMk id="2" creationId="{CF117495-BE38-174B-913F-51C97CE0AB11}"/>
          </ac:spMkLst>
        </pc:spChg>
        <pc:picChg chg="add mod">
          <ac:chgData name="jesshenricks@gmail.com" userId="eaec273a04e5dada" providerId="LiveId" clId="{B4BE6382-E6C3-7247-8A3A-91666B7D36FC}" dt="2021-11-30T22:23:23.960" v="2224"/>
          <ac:picMkLst>
            <pc:docMk/>
            <pc:sldMk cId="2418702069" sldId="602"/>
            <ac:picMk id="3" creationId="{F9B280A4-E7E3-E446-ADC7-7CCB67E24665}"/>
          </ac:picMkLst>
        </pc:picChg>
        <pc:picChg chg="add del mod">
          <ac:chgData name="jesshenricks@gmail.com" userId="eaec273a04e5dada" providerId="LiveId" clId="{B4BE6382-E6C3-7247-8A3A-91666B7D36FC}" dt="2021-11-30T22:22:45.482" v="2168" actId="478"/>
          <ac:picMkLst>
            <pc:docMk/>
            <pc:sldMk cId="2418702069" sldId="602"/>
            <ac:picMk id="4" creationId="{12131DBF-2CC2-7F40-87A0-D449D4536384}"/>
          </ac:picMkLst>
        </pc:picChg>
        <pc:picChg chg="add mod">
          <ac:chgData name="jesshenricks@gmail.com" userId="eaec273a04e5dada" providerId="LiveId" clId="{B4BE6382-E6C3-7247-8A3A-91666B7D36FC}" dt="2021-11-30T22:23:26.680" v="2225"/>
          <ac:picMkLst>
            <pc:docMk/>
            <pc:sldMk cId="2418702069" sldId="602"/>
            <ac:picMk id="5" creationId="{E69B1899-CA9E-A743-A0F3-1E1450BD26A1}"/>
          </ac:picMkLst>
        </pc:picChg>
        <pc:picChg chg="add mod">
          <ac:chgData name="jesshenricks@gmail.com" userId="eaec273a04e5dada" providerId="LiveId" clId="{B4BE6382-E6C3-7247-8A3A-91666B7D36FC}" dt="2021-11-30T23:18:32.461" v="2758"/>
          <ac:picMkLst>
            <pc:docMk/>
            <pc:sldMk cId="2418702069" sldId="602"/>
            <ac:picMk id="6" creationId="{F808E33B-90F4-294C-8E3A-CA013906E5AA}"/>
          </ac:picMkLst>
        </pc:picChg>
      </pc:sldChg>
      <pc:sldChg chg="addSp modSp new mod ord modNotesTx">
        <pc:chgData name="jesshenricks@gmail.com" userId="eaec273a04e5dada" providerId="LiveId" clId="{B4BE6382-E6C3-7247-8A3A-91666B7D36FC}" dt="2021-12-01T00:45:45.031" v="4803" actId="20578"/>
        <pc:sldMkLst>
          <pc:docMk/>
          <pc:sldMk cId="39165302" sldId="603"/>
        </pc:sldMkLst>
        <pc:spChg chg="mod">
          <ac:chgData name="jesshenricks@gmail.com" userId="eaec273a04e5dada" providerId="LiveId" clId="{B4BE6382-E6C3-7247-8A3A-91666B7D36FC}" dt="2021-11-30T22:23:58.691" v="2248" actId="20577"/>
          <ac:spMkLst>
            <pc:docMk/>
            <pc:sldMk cId="39165302" sldId="603"/>
            <ac:spMk id="2" creationId="{74728F1C-4FD2-6747-B9E3-476EB3D4CC04}"/>
          </ac:spMkLst>
        </pc:spChg>
        <pc:picChg chg="add mod">
          <ac:chgData name="jesshenricks@gmail.com" userId="eaec273a04e5dada" providerId="LiveId" clId="{B4BE6382-E6C3-7247-8A3A-91666B7D36FC}" dt="2021-11-30T22:24:23.313" v="2253" actId="1076"/>
          <ac:picMkLst>
            <pc:docMk/>
            <pc:sldMk cId="39165302" sldId="603"/>
            <ac:picMk id="3" creationId="{2F6E4C89-0BF2-1D46-BBFB-BBD8595C6479}"/>
          </ac:picMkLst>
        </pc:picChg>
        <pc:picChg chg="add mod">
          <ac:chgData name="jesshenricks@gmail.com" userId="eaec273a04e5dada" providerId="LiveId" clId="{B4BE6382-E6C3-7247-8A3A-91666B7D36FC}" dt="2021-11-30T22:29:30.783" v="2297"/>
          <ac:picMkLst>
            <pc:docMk/>
            <pc:sldMk cId="39165302" sldId="603"/>
            <ac:picMk id="4" creationId="{B29D48CF-2E5C-E84C-A224-602CDE07F184}"/>
          </ac:picMkLst>
        </pc:picChg>
        <pc:picChg chg="add mod">
          <ac:chgData name="jesshenricks@gmail.com" userId="eaec273a04e5dada" providerId="LiveId" clId="{B4BE6382-E6C3-7247-8A3A-91666B7D36FC}" dt="2021-11-30T22:36:04.078" v="2327"/>
          <ac:picMkLst>
            <pc:docMk/>
            <pc:sldMk cId="39165302" sldId="603"/>
            <ac:picMk id="5" creationId="{72925CFB-E7E4-0946-9739-A6955D106538}"/>
          </ac:picMkLst>
        </pc:picChg>
        <pc:picChg chg="add mod">
          <ac:chgData name="jesshenricks@gmail.com" userId="eaec273a04e5dada" providerId="LiveId" clId="{B4BE6382-E6C3-7247-8A3A-91666B7D36FC}" dt="2021-11-30T23:16:54.153" v="2755"/>
          <ac:picMkLst>
            <pc:docMk/>
            <pc:sldMk cId="39165302" sldId="603"/>
            <ac:picMk id="6" creationId="{F913DBBD-DC69-474D-B73C-D41DA4F72FC7}"/>
          </ac:picMkLst>
        </pc:picChg>
        <pc:picChg chg="add mod">
          <ac:chgData name="jesshenricks@gmail.com" userId="eaec273a04e5dada" providerId="LiveId" clId="{B4BE6382-E6C3-7247-8A3A-91666B7D36FC}" dt="2021-11-30T23:16:54.153" v="2755"/>
          <ac:picMkLst>
            <pc:docMk/>
            <pc:sldMk cId="39165302" sldId="603"/>
            <ac:picMk id="7" creationId="{D8645AD6-F795-D847-A01C-3B2F79FC0B8C}"/>
          </ac:picMkLst>
        </pc:picChg>
        <pc:picChg chg="add mod">
          <ac:chgData name="jesshenricks@gmail.com" userId="eaec273a04e5dada" providerId="LiveId" clId="{B4BE6382-E6C3-7247-8A3A-91666B7D36FC}" dt="2021-11-30T23:16:54.153" v="2755"/>
          <ac:picMkLst>
            <pc:docMk/>
            <pc:sldMk cId="39165302" sldId="603"/>
            <ac:picMk id="8" creationId="{B69601D7-7957-E94C-9004-F482E7ABD0B7}"/>
          </ac:picMkLst>
        </pc:picChg>
      </pc:sldChg>
      <pc:sldChg chg="addSp modSp new mod modNotesTx">
        <pc:chgData name="jesshenricks@gmail.com" userId="eaec273a04e5dada" providerId="LiveId" clId="{B4BE6382-E6C3-7247-8A3A-91666B7D36FC}" dt="2021-11-30T22:28:25.143" v="2293" actId="1076"/>
        <pc:sldMkLst>
          <pc:docMk/>
          <pc:sldMk cId="3325937855" sldId="604"/>
        </pc:sldMkLst>
        <pc:spChg chg="mod">
          <ac:chgData name="jesshenricks@gmail.com" userId="eaec273a04e5dada" providerId="LiveId" clId="{B4BE6382-E6C3-7247-8A3A-91666B7D36FC}" dt="2021-11-30T22:25:21.840" v="2269" actId="20577"/>
          <ac:spMkLst>
            <pc:docMk/>
            <pc:sldMk cId="3325937855" sldId="604"/>
            <ac:spMk id="2" creationId="{17963CCD-CBE0-4244-97FC-49C2306916EB}"/>
          </ac:spMkLst>
        </pc:spChg>
        <pc:picChg chg="add mod">
          <ac:chgData name="jesshenricks@gmail.com" userId="eaec273a04e5dada" providerId="LiveId" clId="{B4BE6382-E6C3-7247-8A3A-91666B7D36FC}" dt="2021-11-30T22:26:57.072" v="2283"/>
          <ac:picMkLst>
            <pc:docMk/>
            <pc:sldMk cId="3325937855" sldId="604"/>
            <ac:picMk id="3" creationId="{229397FE-2CDD-AE4E-A8A9-1488BED0CC46}"/>
          </ac:picMkLst>
        </pc:picChg>
        <pc:picChg chg="add mod">
          <ac:chgData name="jesshenricks@gmail.com" userId="eaec273a04e5dada" providerId="LiveId" clId="{B4BE6382-E6C3-7247-8A3A-91666B7D36FC}" dt="2021-11-30T22:27:02.728" v="2284"/>
          <ac:picMkLst>
            <pc:docMk/>
            <pc:sldMk cId="3325937855" sldId="604"/>
            <ac:picMk id="4" creationId="{B2347106-FE20-164A-BC31-C787DE606A6B}"/>
          </ac:picMkLst>
        </pc:picChg>
        <pc:picChg chg="add mod">
          <ac:chgData name="jesshenricks@gmail.com" userId="eaec273a04e5dada" providerId="LiveId" clId="{B4BE6382-E6C3-7247-8A3A-91666B7D36FC}" dt="2021-11-30T22:28:25.143" v="2293" actId="1076"/>
          <ac:picMkLst>
            <pc:docMk/>
            <pc:sldMk cId="3325937855" sldId="604"/>
            <ac:picMk id="5" creationId="{16AA0ADF-B532-9247-A10E-B6B2A34CDAD2}"/>
          </ac:picMkLst>
        </pc:picChg>
        <pc:picChg chg="add mod">
          <ac:chgData name="jesshenricks@gmail.com" userId="eaec273a04e5dada" providerId="LiveId" clId="{B4BE6382-E6C3-7247-8A3A-91666B7D36FC}" dt="2021-11-30T22:28:22.887" v="2292" actId="1076"/>
          <ac:picMkLst>
            <pc:docMk/>
            <pc:sldMk cId="3325937855" sldId="604"/>
            <ac:picMk id="6" creationId="{9AC01A30-9D4C-7B44-97DC-D58DBB1FA52F}"/>
          </ac:picMkLst>
        </pc:picChg>
      </pc:sldChg>
      <pc:sldChg chg="addSp delSp modSp add mod modNotesTx">
        <pc:chgData name="jesshenricks@gmail.com" userId="eaec273a04e5dada" providerId="LiveId" clId="{B4BE6382-E6C3-7247-8A3A-91666B7D36FC}" dt="2021-12-01T01:32:13.083" v="5559" actId="20577"/>
        <pc:sldMkLst>
          <pc:docMk/>
          <pc:sldMk cId="1272491641" sldId="605"/>
        </pc:sldMkLst>
        <pc:spChg chg="mod">
          <ac:chgData name="jesshenricks@gmail.com" userId="eaec273a04e5dada" providerId="LiveId" clId="{B4BE6382-E6C3-7247-8A3A-91666B7D36FC}" dt="2021-12-01T01:29:39.062" v="5474" actId="403"/>
          <ac:spMkLst>
            <pc:docMk/>
            <pc:sldMk cId="1272491641" sldId="605"/>
            <ac:spMk id="3" creationId="{E087787C-6E4C-9848-8A66-28AC72433074}"/>
          </ac:spMkLst>
        </pc:spChg>
        <pc:spChg chg="mod">
          <ac:chgData name="jesshenricks@gmail.com" userId="eaec273a04e5dada" providerId="LiveId" clId="{B4BE6382-E6C3-7247-8A3A-91666B7D36FC}" dt="2021-12-01T01:32:13.083" v="5559" actId="20577"/>
          <ac:spMkLst>
            <pc:docMk/>
            <pc:sldMk cId="1272491641" sldId="605"/>
            <ac:spMk id="11" creationId="{7E4580D8-96E3-5F40-9B15-52D58BCECDA1}"/>
          </ac:spMkLst>
        </pc:spChg>
        <pc:spChg chg="mod">
          <ac:chgData name="jesshenricks@gmail.com" userId="eaec273a04e5dada" providerId="LiveId" clId="{B4BE6382-E6C3-7247-8A3A-91666B7D36FC}" dt="2021-12-01T01:29:39.062" v="5474" actId="403"/>
          <ac:spMkLst>
            <pc:docMk/>
            <pc:sldMk cId="1272491641" sldId="605"/>
            <ac:spMk id="13" creationId="{4B236830-ADAE-5344-90BB-FD0A8F26756D}"/>
          </ac:spMkLst>
        </pc:spChg>
        <pc:picChg chg="del">
          <ac:chgData name="jesshenricks@gmail.com" userId="eaec273a04e5dada" providerId="LiveId" clId="{B4BE6382-E6C3-7247-8A3A-91666B7D36FC}" dt="2021-11-30T22:39:55.741" v="2338" actId="478"/>
          <ac:picMkLst>
            <pc:docMk/>
            <pc:sldMk cId="1272491641" sldId="605"/>
            <ac:picMk id="2" creationId="{47A8E338-2EC8-0B42-A577-55DFCD5F516A}"/>
          </ac:picMkLst>
        </pc:picChg>
        <pc:picChg chg="add mod">
          <ac:chgData name="jesshenricks@gmail.com" userId="eaec273a04e5dada" providerId="LiveId" clId="{B4BE6382-E6C3-7247-8A3A-91666B7D36FC}" dt="2021-11-30T22:45:51.357" v="2436" actId="1076"/>
          <ac:picMkLst>
            <pc:docMk/>
            <pc:sldMk cId="1272491641" sldId="605"/>
            <ac:picMk id="4" creationId="{F7EA42EA-CB1A-5341-83A9-29E73C74BBF3}"/>
          </ac:picMkLst>
        </pc:picChg>
        <pc:picChg chg="del">
          <ac:chgData name="jesshenricks@gmail.com" userId="eaec273a04e5dada" providerId="LiveId" clId="{B4BE6382-E6C3-7247-8A3A-91666B7D36FC}" dt="2021-11-30T22:39:55.002" v="2337" actId="478"/>
          <ac:picMkLst>
            <pc:docMk/>
            <pc:sldMk cId="1272491641" sldId="605"/>
            <ac:picMk id="5" creationId="{3C60DF16-25E5-B544-AED4-72DA5D2FDDF2}"/>
          </ac:picMkLst>
        </pc:picChg>
      </pc:sldChg>
      <pc:sldChg chg="modSp add mod">
        <pc:chgData name="jesshenricks@gmail.com" userId="eaec273a04e5dada" providerId="LiveId" clId="{B4BE6382-E6C3-7247-8A3A-91666B7D36FC}" dt="2021-12-01T00:46:51.059" v="4807" actId="948"/>
        <pc:sldMkLst>
          <pc:docMk/>
          <pc:sldMk cId="1261615272" sldId="606"/>
        </pc:sldMkLst>
        <pc:spChg chg="mod">
          <ac:chgData name="jesshenricks@gmail.com" userId="eaec273a04e5dada" providerId="LiveId" clId="{B4BE6382-E6C3-7247-8A3A-91666B7D36FC}" dt="2021-11-30T22:50:41.684" v="2563" actId="20577"/>
          <ac:spMkLst>
            <pc:docMk/>
            <pc:sldMk cId="1261615272" sldId="606"/>
            <ac:spMk id="3" creationId="{E087787C-6E4C-9848-8A66-28AC72433074}"/>
          </ac:spMkLst>
        </pc:spChg>
        <pc:spChg chg="mod">
          <ac:chgData name="jesshenricks@gmail.com" userId="eaec273a04e5dada" providerId="LiveId" clId="{B4BE6382-E6C3-7247-8A3A-91666B7D36FC}" dt="2021-12-01T00:46:51.059" v="4807" actId="948"/>
          <ac:spMkLst>
            <pc:docMk/>
            <pc:sldMk cId="1261615272" sldId="606"/>
            <ac:spMk id="11" creationId="{7E4580D8-96E3-5F40-9B15-52D58BCECDA1}"/>
          </ac:spMkLst>
        </pc:spChg>
        <pc:spChg chg="mod">
          <ac:chgData name="jesshenricks@gmail.com" userId="eaec273a04e5dada" providerId="LiveId" clId="{B4BE6382-E6C3-7247-8A3A-91666B7D36FC}" dt="2021-11-30T22:50:53.319" v="2564" actId="20577"/>
          <ac:spMkLst>
            <pc:docMk/>
            <pc:sldMk cId="1261615272" sldId="606"/>
            <ac:spMk id="13" creationId="{4B236830-ADAE-5344-90BB-FD0A8F26756D}"/>
          </ac:spMkLst>
        </pc:spChg>
      </pc:sldChg>
      <pc:sldChg chg="addSp delSp modSp add mod ord">
        <pc:chgData name="jesshenricks@gmail.com" userId="eaec273a04e5dada" providerId="LiveId" clId="{B4BE6382-E6C3-7247-8A3A-91666B7D36FC}" dt="2021-11-30T23:15:41.806" v="2738" actId="1076"/>
        <pc:sldMkLst>
          <pc:docMk/>
          <pc:sldMk cId="597756275" sldId="607"/>
        </pc:sldMkLst>
        <pc:spChg chg="mod">
          <ac:chgData name="jesshenricks@gmail.com" userId="eaec273a04e5dada" providerId="LiveId" clId="{B4BE6382-E6C3-7247-8A3A-91666B7D36FC}" dt="2021-11-30T23:10:58.069" v="2690" actId="20577"/>
          <ac:spMkLst>
            <pc:docMk/>
            <pc:sldMk cId="597756275" sldId="607"/>
            <ac:spMk id="2" creationId="{F7EDBAB8-EEBA-C44A-91DE-BDDA13087C48}"/>
          </ac:spMkLst>
        </pc:spChg>
        <pc:spChg chg="mod">
          <ac:chgData name="jesshenricks@gmail.com" userId="eaec273a04e5dada" providerId="LiveId" clId="{B4BE6382-E6C3-7247-8A3A-91666B7D36FC}" dt="2021-11-30T23:09:41.862" v="2662" actId="20577"/>
          <ac:spMkLst>
            <pc:docMk/>
            <pc:sldMk cId="597756275" sldId="607"/>
            <ac:spMk id="3" creationId="{E01A2125-75EE-C548-A82E-E35DA3298868}"/>
          </ac:spMkLst>
        </pc:spChg>
        <pc:spChg chg="add del mod">
          <ac:chgData name="jesshenricks@gmail.com" userId="eaec273a04e5dada" providerId="LiveId" clId="{B4BE6382-E6C3-7247-8A3A-91666B7D36FC}" dt="2021-11-30T23:12:26.937" v="2692" actId="931"/>
          <ac:spMkLst>
            <pc:docMk/>
            <pc:sldMk cId="597756275" sldId="607"/>
            <ac:spMk id="5" creationId="{0328D495-1F80-4949-B8DD-941BCCC678E6}"/>
          </ac:spMkLst>
        </pc:spChg>
        <pc:picChg chg="add mod">
          <ac:chgData name="jesshenricks@gmail.com" userId="eaec273a04e5dada" providerId="LiveId" clId="{B4BE6382-E6C3-7247-8A3A-91666B7D36FC}" dt="2021-11-30T23:12:45.704" v="2721" actId="962"/>
          <ac:picMkLst>
            <pc:docMk/>
            <pc:sldMk cId="597756275" sldId="607"/>
            <ac:picMk id="7" creationId="{9EAD61D5-E933-4B49-AAA2-72F9CED0B02A}"/>
          </ac:picMkLst>
        </pc:picChg>
        <pc:picChg chg="del">
          <ac:chgData name="jesshenricks@gmail.com" userId="eaec273a04e5dada" providerId="LiveId" clId="{B4BE6382-E6C3-7247-8A3A-91666B7D36FC}" dt="2021-11-30T23:10:01.440" v="2664" actId="478"/>
          <ac:picMkLst>
            <pc:docMk/>
            <pc:sldMk cId="597756275" sldId="607"/>
            <ac:picMk id="9" creationId="{389473F6-D36D-914D-A15E-8AE159898C63}"/>
          </ac:picMkLst>
        </pc:picChg>
        <pc:picChg chg="del">
          <ac:chgData name="jesshenricks@gmail.com" userId="eaec273a04e5dada" providerId="LiveId" clId="{B4BE6382-E6C3-7247-8A3A-91666B7D36FC}" dt="2021-11-30T23:10:00.584" v="2663" actId="478"/>
          <ac:picMkLst>
            <pc:docMk/>
            <pc:sldMk cId="597756275" sldId="607"/>
            <ac:picMk id="10" creationId="{ABD51B1B-ECAB-BE4D-BFE7-7F8DC329D3B2}"/>
          </ac:picMkLst>
        </pc:picChg>
        <pc:picChg chg="del">
          <ac:chgData name="jesshenricks@gmail.com" userId="eaec273a04e5dada" providerId="LiveId" clId="{B4BE6382-E6C3-7247-8A3A-91666B7D36FC}" dt="2021-11-30T23:10:01.886" v="2665" actId="478"/>
          <ac:picMkLst>
            <pc:docMk/>
            <pc:sldMk cId="597756275" sldId="607"/>
            <ac:picMk id="11" creationId="{9088E05B-5199-904E-A682-4B27B31656D6}"/>
          </ac:picMkLst>
        </pc:picChg>
        <pc:picChg chg="add mod">
          <ac:chgData name="jesshenricks@gmail.com" userId="eaec273a04e5dada" providerId="LiveId" clId="{B4BE6382-E6C3-7247-8A3A-91666B7D36FC}" dt="2021-11-30T23:15:41.806" v="2738" actId="1076"/>
          <ac:picMkLst>
            <pc:docMk/>
            <pc:sldMk cId="597756275" sldId="607"/>
            <ac:picMk id="12" creationId="{DFD6C4F6-04AD-0A41-8277-C55F14C90416}"/>
          </ac:picMkLst>
        </pc:picChg>
        <pc:picChg chg="add mod">
          <ac:chgData name="jesshenricks@gmail.com" userId="eaec273a04e5dada" providerId="LiveId" clId="{B4BE6382-E6C3-7247-8A3A-91666B7D36FC}" dt="2021-11-30T23:15:38.942" v="2737" actId="1076"/>
          <ac:picMkLst>
            <pc:docMk/>
            <pc:sldMk cId="597756275" sldId="607"/>
            <ac:picMk id="13" creationId="{F283D531-676F-2143-B0CD-416B7FCE20FB}"/>
          </ac:picMkLst>
        </pc:picChg>
        <pc:picChg chg="add mod">
          <ac:chgData name="jesshenricks@gmail.com" userId="eaec273a04e5dada" providerId="LiveId" clId="{B4BE6382-E6C3-7247-8A3A-91666B7D36FC}" dt="2021-11-30T23:15:36.582" v="2736" actId="1076"/>
          <ac:picMkLst>
            <pc:docMk/>
            <pc:sldMk cId="597756275" sldId="607"/>
            <ac:picMk id="15" creationId="{D42166E6-897A-1143-A268-DF44D25CF9FB}"/>
          </ac:picMkLst>
        </pc:picChg>
        <pc:picChg chg="del">
          <ac:chgData name="jesshenricks@gmail.com" userId="eaec273a04e5dada" providerId="LiveId" clId="{B4BE6382-E6C3-7247-8A3A-91666B7D36FC}" dt="2021-11-30T23:11:02.107" v="2691" actId="478"/>
          <ac:picMkLst>
            <pc:docMk/>
            <pc:sldMk cId="597756275" sldId="607"/>
            <ac:picMk id="24" creationId="{0A6B8B5C-33AA-8B41-A35B-48553E5CA9B4}"/>
          </ac:picMkLst>
        </pc:picChg>
      </pc:sldChg>
      <pc:sldChg chg="addSp modSp new mod modNotesTx">
        <pc:chgData name="jesshenricks@gmail.com" userId="eaec273a04e5dada" providerId="LiveId" clId="{B4BE6382-E6C3-7247-8A3A-91666B7D36FC}" dt="2021-11-30T23:23:57.910" v="2808" actId="20577"/>
        <pc:sldMkLst>
          <pc:docMk/>
          <pc:sldMk cId="2416124532" sldId="608"/>
        </pc:sldMkLst>
        <pc:spChg chg="mod">
          <ac:chgData name="jesshenricks@gmail.com" userId="eaec273a04e5dada" providerId="LiveId" clId="{B4BE6382-E6C3-7247-8A3A-91666B7D36FC}" dt="2021-11-30T23:23:24.604" v="2800" actId="20577"/>
          <ac:spMkLst>
            <pc:docMk/>
            <pc:sldMk cId="2416124532" sldId="608"/>
            <ac:spMk id="2" creationId="{4E1B2421-FA95-5740-9DD8-BACA10902289}"/>
          </ac:spMkLst>
        </pc:spChg>
        <pc:picChg chg="add mod">
          <ac:chgData name="jesshenricks@gmail.com" userId="eaec273a04e5dada" providerId="LiveId" clId="{B4BE6382-E6C3-7247-8A3A-91666B7D36FC}" dt="2021-11-30T23:23:51.806" v="2804"/>
          <ac:picMkLst>
            <pc:docMk/>
            <pc:sldMk cId="2416124532" sldId="608"/>
            <ac:picMk id="3" creationId="{ABFEC112-54AB-4049-B596-6298FCC7B464}"/>
          </ac:picMkLst>
        </pc:picChg>
        <pc:picChg chg="add mod">
          <ac:chgData name="jesshenricks@gmail.com" userId="eaec273a04e5dada" providerId="LiveId" clId="{B4BE6382-E6C3-7247-8A3A-91666B7D36FC}" dt="2021-11-30T23:23:34.423" v="2801"/>
          <ac:picMkLst>
            <pc:docMk/>
            <pc:sldMk cId="2416124532" sldId="608"/>
            <ac:picMk id="4" creationId="{95C11DB4-B99E-5747-AD09-7E8673A7DC9F}"/>
          </ac:picMkLst>
        </pc:picChg>
        <pc:picChg chg="add mod">
          <ac:chgData name="jesshenricks@gmail.com" userId="eaec273a04e5dada" providerId="LiveId" clId="{B4BE6382-E6C3-7247-8A3A-91666B7D36FC}" dt="2021-11-30T23:23:36.892" v="2802"/>
          <ac:picMkLst>
            <pc:docMk/>
            <pc:sldMk cId="2416124532" sldId="608"/>
            <ac:picMk id="5" creationId="{41F132D9-9B5A-1641-98B4-E7F2EA594537}"/>
          </ac:picMkLst>
        </pc:picChg>
      </pc:sldChg>
      <pc:sldChg chg="modSp add del mod">
        <pc:chgData name="jesshenricks@gmail.com" userId="eaec273a04e5dada" providerId="LiveId" clId="{B4BE6382-E6C3-7247-8A3A-91666B7D36FC}" dt="2021-11-30T23:54:00.677" v="3601" actId="2696"/>
        <pc:sldMkLst>
          <pc:docMk/>
          <pc:sldMk cId="0" sldId="609"/>
        </pc:sldMkLst>
        <pc:spChg chg="mod">
          <ac:chgData name="jesshenricks@gmail.com" userId="eaec273a04e5dada" providerId="LiveId" clId="{B4BE6382-E6C3-7247-8A3A-91666B7D36FC}" dt="2021-11-30T23:46:29.235" v="3532" actId="27636"/>
          <ac:spMkLst>
            <pc:docMk/>
            <pc:sldMk cId="0" sldId="609"/>
            <ac:spMk id="210" creationId="{00000000-0000-0000-0000-000000000000}"/>
          </ac:spMkLst>
        </pc:spChg>
        <pc:spChg chg="mod">
          <ac:chgData name="jesshenricks@gmail.com" userId="eaec273a04e5dada" providerId="LiveId" clId="{B4BE6382-E6C3-7247-8A3A-91666B7D36FC}" dt="2021-11-30T23:46:29.225" v="3531" actId="27636"/>
          <ac:spMkLst>
            <pc:docMk/>
            <pc:sldMk cId="0" sldId="609"/>
            <ac:spMk id="211" creationId="{00000000-0000-0000-0000-000000000000}"/>
          </ac:spMkLst>
        </pc:spChg>
        <pc:spChg chg="mod">
          <ac:chgData name="jesshenricks@gmail.com" userId="eaec273a04e5dada" providerId="LiveId" clId="{B4BE6382-E6C3-7247-8A3A-91666B7D36FC}" dt="2021-11-30T23:53:32.567" v="3598" actId="1076"/>
          <ac:spMkLst>
            <pc:docMk/>
            <pc:sldMk cId="0" sldId="609"/>
            <ac:spMk id="214" creationId="{00000000-0000-0000-0000-000000000000}"/>
          </ac:spMkLst>
        </pc:spChg>
      </pc:sldChg>
      <pc:sldChg chg="addSp delSp modSp add del mod ord">
        <pc:chgData name="jesshenricks@gmail.com" userId="eaec273a04e5dada" providerId="LiveId" clId="{B4BE6382-E6C3-7247-8A3A-91666B7D36FC}" dt="2021-12-01T00:02:38.919" v="3778" actId="2696"/>
        <pc:sldMkLst>
          <pc:docMk/>
          <pc:sldMk cId="3100561959" sldId="610"/>
        </pc:sldMkLst>
        <pc:spChg chg="add mod">
          <ac:chgData name="jesshenricks@gmail.com" userId="eaec273a04e5dada" providerId="LiveId" clId="{B4BE6382-E6C3-7247-8A3A-91666B7D36FC}" dt="2021-11-30T23:53:12.711" v="3595" actId="20577"/>
          <ac:spMkLst>
            <pc:docMk/>
            <pc:sldMk cId="3100561959" sldId="610"/>
            <ac:spMk id="5" creationId="{C5788975-4209-1340-AC2D-B4EA8147B784}"/>
          </ac:spMkLst>
        </pc:spChg>
        <pc:spChg chg="del">
          <ac:chgData name="jesshenricks@gmail.com" userId="eaec273a04e5dada" providerId="LiveId" clId="{B4BE6382-E6C3-7247-8A3A-91666B7D36FC}" dt="2021-11-30T23:47:13.303" v="3547" actId="478"/>
          <ac:spMkLst>
            <pc:docMk/>
            <pc:sldMk cId="3100561959" sldId="610"/>
            <ac:spMk id="11" creationId="{7E4580D8-96E3-5F40-9B15-52D58BCECDA1}"/>
          </ac:spMkLst>
        </pc:spChg>
        <pc:spChg chg="mod">
          <ac:chgData name="jesshenricks@gmail.com" userId="eaec273a04e5dada" providerId="LiveId" clId="{B4BE6382-E6C3-7247-8A3A-91666B7D36FC}" dt="2021-11-30T23:47:01.664" v="3546" actId="20577"/>
          <ac:spMkLst>
            <pc:docMk/>
            <pc:sldMk cId="3100561959" sldId="610"/>
            <ac:spMk id="13" creationId="{4B236830-ADAE-5344-90BB-FD0A8F26756D}"/>
          </ac:spMkLst>
        </pc:spChg>
        <pc:picChg chg="add mod">
          <ac:chgData name="jesshenricks@gmail.com" userId="eaec273a04e5dada" providerId="LiveId" clId="{B4BE6382-E6C3-7247-8A3A-91666B7D36FC}" dt="2021-11-30T23:53:52.443" v="3600"/>
          <ac:picMkLst>
            <pc:docMk/>
            <pc:sldMk cId="3100561959" sldId="610"/>
            <ac:picMk id="6" creationId="{8DFC767A-1D11-1845-A2FE-9BA560E506EB}"/>
          </ac:picMkLst>
        </pc:picChg>
      </pc:sldChg>
      <pc:sldChg chg="add del">
        <pc:chgData name="jesshenricks@gmail.com" userId="eaec273a04e5dada" providerId="LiveId" clId="{B4BE6382-E6C3-7247-8A3A-91666B7D36FC}" dt="2021-12-01T00:11:22.463" v="4009" actId="2696"/>
        <pc:sldMkLst>
          <pc:docMk/>
          <pc:sldMk cId="4200224577" sldId="610"/>
        </pc:sldMkLst>
      </pc:sldChg>
      <pc:sldChg chg="addSp delSp modSp new mod ord">
        <pc:chgData name="jesshenricks@gmail.com" userId="eaec273a04e5dada" providerId="LiveId" clId="{B4BE6382-E6C3-7247-8A3A-91666B7D36FC}" dt="2021-11-30T23:59:45.089" v="3727" actId="1076"/>
        <pc:sldMkLst>
          <pc:docMk/>
          <pc:sldMk cId="325125404" sldId="611"/>
        </pc:sldMkLst>
        <pc:spChg chg="mod">
          <ac:chgData name="jesshenricks@gmail.com" userId="eaec273a04e5dada" providerId="LiveId" clId="{B4BE6382-E6C3-7247-8A3A-91666B7D36FC}" dt="2021-11-30T23:58:50.048" v="3721" actId="20577"/>
          <ac:spMkLst>
            <pc:docMk/>
            <pc:sldMk cId="325125404" sldId="611"/>
            <ac:spMk id="2" creationId="{3CCB10B8-F14D-6E4B-969D-B203EC8EC181}"/>
          </ac:spMkLst>
        </pc:spChg>
        <pc:spChg chg="add del">
          <ac:chgData name="jesshenricks@gmail.com" userId="eaec273a04e5dada" providerId="LiveId" clId="{B4BE6382-E6C3-7247-8A3A-91666B7D36FC}" dt="2021-11-30T23:56:32.597" v="3605" actId="22"/>
          <ac:spMkLst>
            <pc:docMk/>
            <pc:sldMk cId="325125404" sldId="611"/>
            <ac:spMk id="4" creationId="{6CBA4EA9-D145-D349-A591-B7197F6FA5AC}"/>
          </ac:spMkLst>
        </pc:spChg>
        <pc:spChg chg="add mod">
          <ac:chgData name="jesshenricks@gmail.com" userId="eaec273a04e5dada" providerId="LiveId" clId="{B4BE6382-E6C3-7247-8A3A-91666B7D36FC}" dt="2021-11-30T23:59:45.089" v="3727" actId="1076"/>
          <ac:spMkLst>
            <pc:docMk/>
            <pc:sldMk cId="325125404" sldId="611"/>
            <ac:spMk id="6" creationId="{58B909C0-BA1E-CE4F-BF0F-25BBAFFF10BD}"/>
          </ac:spMkLst>
        </pc:spChg>
        <pc:picChg chg="add mod">
          <ac:chgData name="jesshenricks@gmail.com" userId="eaec273a04e5dada" providerId="LiveId" clId="{B4BE6382-E6C3-7247-8A3A-91666B7D36FC}" dt="2021-11-30T23:59:04.260" v="3723" actId="1076"/>
          <ac:picMkLst>
            <pc:docMk/>
            <pc:sldMk cId="325125404" sldId="611"/>
            <ac:picMk id="7" creationId="{B12E84C0-8753-C54E-91BE-F09FBA292187}"/>
          </ac:picMkLst>
        </pc:picChg>
        <pc:picChg chg="add mod">
          <ac:chgData name="jesshenricks@gmail.com" userId="eaec273a04e5dada" providerId="LiveId" clId="{B4BE6382-E6C3-7247-8A3A-91666B7D36FC}" dt="2021-11-30T23:59:04.260" v="3723" actId="1076"/>
          <ac:picMkLst>
            <pc:docMk/>
            <pc:sldMk cId="325125404" sldId="611"/>
            <ac:picMk id="8" creationId="{F90680CE-56BC-5341-B9EA-05450D8BD5C5}"/>
          </ac:picMkLst>
        </pc:picChg>
        <pc:picChg chg="add mod">
          <ac:chgData name="jesshenricks@gmail.com" userId="eaec273a04e5dada" providerId="LiveId" clId="{B4BE6382-E6C3-7247-8A3A-91666B7D36FC}" dt="2021-11-30T23:59:04.260" v="3723" actId="1076"/>
          <ac:picMkLst>
            <pc:docMk/>
            <pc:sldMk cId="325125404" sldId="611"/>
            <ac:picMk id="9" creationId="{ED24E9AC-EBFA-FB40-9FF1-CC17C5BD51C9}"/>
          </ac:picMkLst>
        </pc:picChg>
      </pc:sldChg>
      <pc:sldChg chg="modSp add mod">
        <pc:chgData name="jesshenricks@gmail.com" userId="eaec273a04e5dada" providerId="LiveId" clId="{B4BE6382-E6C3-7247-8A3A-91666B7D36FC}" dt="2021-12-01T00:00:52.615" v="3743" actId="255"/>
        <pc:sldMkLst>
          <pc:docMk/>
          <pc:sldMk cId="80121965" sldId="612"/>
        </pc:sldMkLst>
        <pc:spChg chg="mod">
          <ac:chgData name="jesshenricks@gmail.com" userId="eaec273a04e5dada" providerId="LiveId" clId="{B4BE6382-E6C3-7247-8A3A-91666B7D36FC}" dt="2021-12-01T00:00:52.615" v="3743" actId="255"/>
          <ac:spMkLst>
            <pc:docMk/>
            <pc:sldMk cId="80121965" sldId="612"/>
            <ac:spMk id="6" creationId="{58B909C0-BA1E-CE4F-BF0F-25BBAFFF10BD}"/>
          </ac:spMkLst>
        </pc:spChg>
      </pc:sldChg>
      <pc:sldChg chg="modSp add mod">
        <pc:chgData name="jesshenricks@gmail.com" userId="eaec273a04e5dada" providerId="LiveId" clId="{B4BE6382-E6C3-7247-8A3A-91666B7D36FC}" dt="2021-12-01T20:16:15.140" v="7511" actId="20577"/>
        <pc:sldMkLst>
          <pc:docMk/>
          <pc:sldMk cId="590494062" sldId="613"/>
        </pc:sldMkLst>
        <pc:spChg chg="mod">
          <ac:chgData name="jesshenricks@gmail.com" userId="eaec273a04e5dada" providerId="LiveId" clId="{B4BE6382-E6C3-7247-8A3A-91666B7D36FC}" dt="2021-12-01T00:36:01.851" v="4562" actId="20577"/>
          <ac:spMkLst>
            <pc:docMk/>
            <pc:sldMk cId="590494062" sldId="613"/>
            <ac:spMk id="2" creationId="{3CCB10B8-F14D-6E4B-969D-B203EC8EC181}"/>
          </ac:spMkLst>
        </pc:spChg>
        <pc:spChg chg="mod">
          <ac:chgData name="jesshenricks@gmail.com" userId="eaec273a04e5dada" providerId="LiveId" clId="{B4BE6382-E6C3-7247-8A3A-91666B7D36FC}" dt="2021-12-01T20:16:15.140" v="7511" actId="20577"/>
          <ac:spMkLst>
            <pc:docMk/>
            <pc:sldMk cId="590494062" sldId="613"/>
            <ac:spMk id="6" creationId="{58B909C0-BA1E-CE4F-BF0F-25BBAFFF10BD}"/>
          </ac:spMkLst>
        </pc:spChg>
      </pc:sldChg>
      <pc:sldChg chg="addSp delSp modSp add mod ord">
        <pc:chgData name="jesshenricks@gmail.com" userId="eaec273a04e5dada" providerId="LiveId" clId="{B4BE6382-E6C3-7247-8A3A-91666B7D36FC}" dt="2021-12-01T01:43:11.736" v="5744" actId="20577"/>
        <pc:sldMkLst>
          <pc:docMk/>
          <pc:sldMk cId="783962408" sldId="614"/>
        </pc:sldMkLst>
        <pc:spChg chg="mod">
          <ac:chgData name="jesshenricks@gmail.com" userId="eaec273a04e5dada" providerId="LiveId" clId="{B4BE6382-E6C3-7247-8A3A-91666B7D36FC}" dt="2021-12-01T01:43:11.736" v="5744" actId="20577"/>
          <ac:spMkLst>
            <pc:docMk/>
            <pc:sldMk cId="783962408" sldId="614"/>
            <ac:spMk id="2" creationId="{3CCB10B8-F14D-6E4B-969D-B203EC8EC181}"/>
          </ac:spMkLst>
        </pc:spChg>
        <pc:spChg chg="del">
          <ac:chgData name="jesshenricks@gmail.com" userId="eaec273a04e5dada" providerId="LiveId" clId="{B4BE6382-E6C3-7247-8A3A-91666B7D36FC}" dt="2021-12-01T00:04:36.384" v="3810" actId="478"/>
          <ac:spMkLst>
            <pc:docMk/>
            <pc:sldMk cId="783962408" sldId="614"/>
            <ac:spMk id="6" creationId="{58B909C0-BA1E-CE4F-BF0F-25BBAFFF10BD}"/>
          </ac:spMkLst>
        </pc:spChg>
        <pc:spChg chg="add mod">
          <ac:chgData name="jesshenricks@gmail.com" userId="eaec273a04e5dada" providerId="LiveId" clId="{B4BE6382-E6C3-7247-8A3A-91666B7D36FC}" dt="2021-12-01T01:43:05.472" v="5738"/>
          <ac:spMkLst>
            <pc:docMk/>
            <pc:sldMk cId="783962408" sldId="614"/>
            <ac:spMk id="10" creationId="{1DC8BEEA-7D45-4C47-940F-B103EB809365}"/>
          </ac:spMkLst>
        </pc:spChg>
        <pc:picChg chg="del">
          <ac:chgData name="jesshenricks@gmail.com" userId="eaec273a04e5dada" providerId="LiveId" clId="{B4BE6382-E6C3-7247-8A3A-91666B7D36FC}" dt="2021-12-01T00:04:01.503" v="3805" actId="478"/>
          <ac:picMkLst>
            <pc:docMk/>
            <pc:sldMk cId="783962408" sldId="614"/>
            <ac:picMk id="7" creationId="{B12E84C0-8753-C54E-91BE-F09FBA292187}"/>
          </ac:picMkLst>
        </pc:picChg>
        <pc:picChg chg="mod">
          <ac:chgData name="jesshenricks@gmail.com" userId="eaec273a04e5dada" providerId="LiveId" clId="{B4BE6382-E6C3-7247-8A3A-91666B7D36FC}" dt="2021-12-01T00:04:12.726" v="3809" actId="1076"/>
          <ac:picMkLst>
            <pc:docMk/>
            <pc:sldMk cId="783962408" sldId="614"/>
            <ac:picMk id="8" creationId="{F90680CE-56BC-5341-B9EA-05450D8BD5C5}"/>
          </ac:picMkLst>
        </pc:picChg>
        <pc:picChg chg="del">
          <ac:chgData name="jesshenricks@gmail.com" userId="eaec273a04e5dada" providerId="LiveId" clId="{B4BE6382-E6C3-7247-8A3A-91666B7D36FC}" dt="2021-12-01T00:04:02.797" v="3806" actId="478"/>
          <ac:picMkLst>
            <pc:docMk/>
            <pc:sldMk cId="783962408" sldId="614"/>
            <ac:picMk id="9" creationId="{ED24E9AC-EBFA-FB40-9FF1-CC17C5BD51C9}"/>
          </ac:picMkLst>
        </pc:picChg>
      </pc:sldChg>
      <pc:sldChg chg="addSp delSp modSp add mod ord">
        <pc:chgData name="jesshenricks@gmail.com" userId="eaec273a04e5dada" providerId="LiveId" clId="{B4BE6382-E6C3-7247-8A3A-91666B7D36FC}" dt="2021-12-01T00:34:29.934" v="4530" actId="6549"/>
        <pc:sldMkLst>
          <pc:docMk/>
          <pc:sldMk cId="551989804" sldId="615"/>
        </pc:sldMkLst>
        <pc:spChg chg="mod">
          <ac:chgData name="jesshenricks@gmail.com" userId="eaec273a04e5dada" providerId="LiveId" clId="{B4BE6382-E6C3-7247-8A3A-91666B7D36FC}" dt="2021-12-01T00:34:29.934" v="4530" actId="6549"/>
          <ac:spMkLst>
            <pc:docMk/>
            <pc:sldMk cId="551989804" sldId="615"/>
            <ac:spMk id="2" creationId="{3CCB10B8-F14D-6E4B-969D-B203EC8EC181}"/>
          </ac:spMkLst>
        </pc:spChg>
        <pc:spChg chg="mod">
          <ac:chgData name="jesshenricks@gmail.com" userId="eaec273a04e5dada" providerId="LiveId" clId="{B4BE6382-E6C3-7247-8A3A-91666B7D36FC}" dt="2021-12-01T00:27:17.951" v="4421" actId="14100"/>
          <ac:spMkLst>
            <pc:docMk/>
            <pc:sldMk cId="551989804" sldId="615"/>
            <ac:spMk id="10" creationId="{1DC8BEEA-7D45-4C47-940F-B103EB809365}"/>
          </ac:spMkLst>
        </pc:spChg>
        <pc:picChg chg="add mod">
          <ac:chgData name="jesshenricks@gmail.com" userId="eaec273a04e5dada" providerId="LiveId" clId="{B4BE6382-E6C3-7247-8A3A-91666B7D36FC}" dt="2021-12-01T00:12:22.803" v="4036" actId="1076"/>
          <ac:picMkLst>
            <pc:docMk/>
            <pc:sldMk cId="551989804" sldId="615"/>
            <ac:picMk id="5" creationId="{DA517FE8-11D5-F741-9FB4-B5F94DE52D92}"/>
          </ac:picMkLst>
        </pc:picChg>
        <pc:picChg chg="del">
          <ac:chgData name="jesshenricks@gmail.com" userId="eaec273a04e5dada" providerId="LiveId" clId="{B4BE6382-E6C3-7247-8A3A-91666B7D36FC}" dt="2021-12-01T00:12:15.915" v="4033" actId="478"/>
          <ac:picMkLst>
            <pc:docMk/>
            <pc:sldMk cId="551989804" sldId="615"/>
            <ac:picMk id="8" creationId="{F90680CE-56BC-5341-B9EA-05450D8BD5C5}"/>
          </ac:picMkLst>
        </pc:picChg>
      </pc:sldChg>
      <pc:sldChg chg="addSp delSp modSp add mod ord">
        <pc:chgData name="jesshenricks@gmail.com" userId="eaec273a04e5dada" providerId="LiveId" clId="{B4BE6382-E6C3-7247-8A3A-91666B7D36FC}" dt="2021-12-01T01:12:55.031" v="5090" actId="1076"/>
        <pc:sldMkLst>
          <pc:docMk/>
          <pc:sldMk cId="307680394" sldId="616"/>
        </pc:sldMkLst>
        <pc:spChg chg="mod">
          <ac:chgData name="jesshenricks@gmail.com" userId="eaec273a04e5dada" providerId="LiveId" clId="{B4BE6382-E6C3-7247-8A3A-91666B7D36FC}" dt="2021-12-01T00:28:36.045" v="4443" actId="20577"/>
          <ac:spMkLst>
            <pc:docMk/>
            <pc:sldMk cId="307680394" sldId="616"/>
            <ac:spMk id="2" creationId="{3CCB10B8-F14D-6E4B-969D-B203EC8EC181}"/>
          </ac:spMkLst>
        </pc:spChg>
        <pc:spChg chg="mod">
          <ac:chgData name="jesshenricks@gmail.com" userId="eaec273a04e5dada" providerId="LiveId" clId="{B4BE6382-E6C3-7247-8A3A-91666B7D36FC}" dt="2021-12-01T01:12:55.031" v="5090" actId="1076"/>
          <ac:spMkLst>
            <pc:docMk/>
            <pc:sldMk cId="307680394" sldId="616"/>
            <ac:spMk id="10" creationId="{1DC8BEEA-7D45-4C47-940F-B103EB809365}"/>
          </ac:spMkLst>
        </pc:spChg>
        <pc:picChg chg="del">
          <ac:chgData name="jesshenricks@gmail.com" userId="eaec273a04e5dada" providerId="LiveId" clId="{B4BE6382-E6C3-7247-8A3A-91666B7D36FC}" dt="2021-12-01T00:28:43.931" v="4444" actId="478"/>
          <ac:picMkLst>
            <pc:docMk/>
            <pc:sldMk cId="307680394" sldId="616"/>
            <ac:picMk id="5" creationId="{DA517FE8-11D5-F741-9FB4-B5F94DE52D92}"/>
          </ac:picMkLst>
        </pc:picChg>
        <pc:picChg chg="add mod">
          <ac:chgData name="jesshenricks@gmail.com" userId="eaec273a04e5dada" providerId="LiveId" clId="{B4BE6382-E6C3-7247-8A3A-91666B7D36FC}" dt="2021-12-01T00:28:51.666" v="4448" actId="1076"/>
          <ac:picMkLst>
            <pc:docMk/>
            <pc:sldMk cId="307680394" sldId="616"/>
            <ac:picMk id="6" creationId="{1A99DA83-397F-314E-8FDF-831A529446EE}"/>
          </ac:picMkLst>
        </pc:picChg>
      </pc:sldChg>
      <pc:sldChg chg="add">
        <pc:chgData name="jesshenricks@gmail.com" userId="eaec273a04e5dada" providerId="LiveId" clId="{B4BE6382-E6C3-7247-8A3A-91666B7D36FC}" dt="2021-12-01T00:35:52.763" v="4537" actId="2890"/>
        <pc:sldMkLst>
          <pc:docMk/>
          <pc:sldMk cId="3234556736" sldId="617"/>
        </pc:sldMkLst>
      </pc:sldChg>
      <pc:sldChg chg="addSp delSp modSp add mod">
        <pc:chgData name="jesshenricks@gmail.com" userId="eaec273a04e5dada" providerId="LiveId" clId="{B4BE6382-E6C3-7247-8A3A-91666B7D36FC}" dt="2021-12-01T00:58:30.105" v="5017" actId="20577"/>
        <pc:sldMkLst>
          <pc:docMk/>
          <pc:sldMk cId="42684099" sldId="618"/>
        </pc:sldMkLst>
        <pc:spChg chg="mod">
          <ac:chgData name="jesshenricks@gmail.com" userId="eaec273a04e5dada" providerId="LiveId" clId="{B4BE6382-E6C3-7247-8A3A-91666B7D36FC}" dt="2021-12-01T00:58:30.105" v="5017" actId="20577"/>
          <ac:spMkLst>
            <pc:docMk/>
            <pc:sldMk cId="42684099" sldId="618"/>
            <ac:spMk id="6" creationId="{58B909C0-BA1E-CE4F-BF0F-25BBAFFF10BD}"/>
          </ac:spMkLst>
        </pc:spChg>
        <pc:picChg chg="del">
          <ac:chgData name="jesshenricks@gmail.com" userId="eaec273a04e5dada" providerId="LiveId" clId="{B4BE6382-E6C3-7247-8A3A-91666B7D36FC}" dt="2021-12-01T00:47:26.319" v="4816" actId="478"/>
          <ac:picMkLst>
            <pc:docMk/>
            <pc:sldMk cId="42684099" sldId="618"/>
            <ac:picMk id="7" creationId="{B12E84C0-8753-C54E-91BE-F09FBA292187}"/>
          </ac:picMkLst>
        </pc:picChg>
        <pc:picChg chg="del">
          <ac:chgData name="jesshenricks@gmail.com" userId="eaec273a04e5dada" providerId="LiveId" clId="{B4BE6382-E6C3-7247-8A3A-91666B7D36FC}" dt="2021-12-01T00:47:25.450" v="4815" actId="478"/>
          <ac:picMkLst>
            <pc:docMk/>
            <pc:sldMk cId="42684099" sldId="618"/>
            <ac:picMk id="8" creationId="{F90680CE-56BC-5341-B9EA-05450D8BD5C5}"/>
          </ac:picMkLst>
        </pc:picChg>
        <pc:picChg chg="del">
          <ac:chgData name="jesshenricks@gmail.com" userId="eaec273a04e5dada" providerId="LiveId" clId="{B4BE6382-E6C3-7247-8A3A-91666B7D36FC}" dt="2021-12-01T00:47:26.961" v="4817" actId="478"/>
          <ac:picMkLst>
            <pc:docMk/>
            <pc:sldMk cId="42684099" sldId="618"/>
            <ac:picMk id="9" creationId="{ED24E9AC-EBFA-FB40-9FF1-CC17C5BD51C9}"/>
          </ac:picMkLst>
        </pc:picChg>
        <pc:picChg chg="add mod">
          <ac:chgData name="jesshenricks@gmail.com" userId="eaec273a04e5dada" providerId="LiveId" clId="{B4BE6382-E6C3-7247-8A3A-91666B7D36FC}" dt="2021-12-01T00:47:31.923" v="4818" actId="1076"/>
          <ac:picMkLst>
            <pc:docMk/>
            <pc:sldMk cId="42684099" sldId="618"/>
            <ac:picMk id="10" creationId="{08070017-C3F7-CD40-813C-94235DF798A0}"/>
          </ac:picMkLst>
        </pc:picChg>
        <pc:picChg chg="add mod">
          <ac:chgData name="jesshenricks@gmail.com" userId="eaec273a04e5dada" providerId="LiveId" clId="{B4BE6382-E6C3-7247-8A3A-91666B7D36FC}" dt="2021-12-01T00:47:31.923" v="4818" actId="1076"/>
          <ac:picMkLst>
            <pc:docMk/>
            <pc:sldMk cId="42684099" sldId="618"/>
            <ac:picMk id="11" creationId="{0400DC73-2874-2F4A-98C6-A06588152A9C}"/>
          </ac:picMkLst>
        </pc:picChg>
        <pc:picChg chg="add mod">
          <ac:chgData name="jesshenricks@gmail.com" userId="eaec273a04e5dada" providerId="LiveId" clId="{B4BE6382-E6C3-7247-8A3A-91666B7D36FC}" dt="2021-12-01T00:47:31.923" v="4818" actId="1076"/>
          <ac:picMkLst>
            <pc:docMk/>
            <pc:sldMk cId="42684099" sldId="618"/>
            <ac:picMk id="12" creationId="{9AC28551-206C-8C4A-8A81-91964E179100}"/>
          </ac:picMkLst>
        </pc:picChg>
      </pc:sldChg>
      <pc:sldChg chg="addSp modSp new mod modNotesTx">
        <pc:chgData name="jesshenricks@gmail.com" userId="eaec273a04e5dada" providerId="LiveId" clId="{B4BE6382-E6C3-7247-8A3A-91666B7D36FC}" dt="2021-12-01T01:03:57.330" v="5077" actId="20577"/>
        <pc:sldMkLst>
          <pc:docMk/>
          <pc:sldMk cId="2789056928" sldId="619"/>
        </pc:sldMkLst>
        <pc:spChg chg="mod">
          <ac:chgData name="jesshenricks@gmail.com" userId="eaec273a04e5dada" providerId="LiveId" clId="{B4BE6382-E6C3-7247-8A3A-91666B7D36FC}" dt="2021-12-01T01:03:45.021" v="5075" actId="20577"/>
          <ac:spMkLst>
            <pc:docMk/>
            <pc:sldMk cId="2789056928" sldId="619"/>
            <ac:spMk id="2" creationId="{11BA09B2-96B2-8C40-AA2C-131B35351E94}"/>
          </ac:spMkLst>
        </pc:spChg>
        <pc:picChg chg="add mod">
          <ac:chgData name="jesshenricks@gmail.com" userId="eaec273a04e5dada" providerId="LiveId" clId="{B4BE6382-E6C3-7247-8A3A-91666B7D36FC}" dt="2021-12-01T01:03:28.336" v="5037" actId="14100"/>
          <ac:picMkLst>
            <pc:docMk/>
            <pc:sldMk cId="2789056928" sldId="619"/>
            <ac:picMk id="3" creationId="{93E932BA-B3E7-8346-9A56-104F95BF8157}"/>
          </ac:picMkLst>
        </pc:picChg>
        <pc:picChg chg="add mod">
          <ac:chgData name="jesshenricks@gmail.com" userId="eaec273a04e5dada" providerId="LiveId" clId="{B4BE6382-E6C3-7247-8A3A-91666B7D36FC}" dt="2021-12-01T01:03:31.057" v="5038" actId="1076"/>
          <ac:picMkLst>
            <pc:docMk/>
            <pc:sldMk cId="2789056928" sldId="619"/>
            <ac:picMk id="4" creationId="{9933BCFD-B731-B44A-8BCE-9D9141034248}"/>
          </ac:picMkLst>
        </pc:picChg>
      </pc:sldChg>
      <pc:sldChg chg="add del">
        <pc:chgData name="jesshenricks@gmail.com" userId="eaec273a04e5dada" providerId="LiveId" clId="{B4BE6382-E6C3-7247-8A3A-91666B7D36FC}" dt="2021-12-01T01:37:30.715" v="5684" actId="2696"/>
        <pc:sldMkLst>
          <pc:docMk/>
          <pc:sldMk cId="963592472" sldId="620"/>
        </pc:sldMkLst>
      </pc:sldChg>
      <pc:sldChg chg="add del">
        <pc:chgData name="jesshenricks@gmail.com" userId="eaec273a04e5dada" providerId="LiveId" clId="{B4BE6382-E6C3-7247-8A3A-91666B7D36FC}" dt="2021-12-01T01:25:14.367" v="5354" actId="2696"/>
        <pc:sldMkLst>
          <pc:docMk/>
          <pc:sldMk cId="1716780597" sldId="620"/>
        </pc:sldMkLst>
      </pc:sldChg>
      <pc:sldChg chg="add del ord">
        <pc:chgData name="jesshenricks@gmail.com" userId="eaec273a04e5dada" providerId="LiveId" clId="{B4BE6382-E6C3-7247-8A3A-91666B7D36FC}" dt="2021-12-01T02:47:40.016" v="5747" actId="2696"/>
        <pc:sldMkLst>
          <pc:docMk/>
          <pc:sldMk cId="2646859606" sldId="620"/>
        </pc:sldMkLst>
      </pc:sldChg>
      <pc:sldChg chg="add del">
        <pc:chgData name="jesshenricks@gmail.com" userId="eaec273a04e5dada" providerId="LiveId" clId="{B4BE6382-E6C3-7247-8A3A-91666B7D36FC}" dt="2021-12-01T01:23:33.681" v="5323" actId="2696"/>
        <pc:sldMkLst>
          <pc:docMk/>
          <pc:sldMk cId="3060966574" sldId="620"/>
        </pc:sldMkLst>
      </pc:sldChg>
      <pc:sldChg chg="modSp add mod ord">
        <pc:chgData name="jesshenricks@gmail.com" userId="eaec273a04e5dada" providerId="LiveId" clId="{B4BE6382-E6C3-7247-8A3A-91666B7D36FC}" dt="2021-12-01T02:52:57.893" v="5802" actId="1076"/>
        <pc:sldMkLst>
          <pc:docMk/>
          <pc:sldMk cId="4235506396" sldId="620"/>
        </pc:sldMkLst>
        <pc:spChg chg="mod">
          <ac:chgData name="jesshenricks@gmail.com" userId="eaec273a04e5dada" providerId="LiveId" clId="{B4BE6382-E6C3-7247-8A3A-91666B7D36FC}" dt="2021-12-01T02:47:56.937" v="5763" actId="20577"/>
          <ac:spMkLst>
            <pc:docMk/>
            <pc:sldMk cId="4235506396" sldId="620"/>
            <ac:spMk id="2" creationId="{3CCB10B8-F14D-6E4B-969D-B203EC8EC181}"/>
          </ac:spMkLst>
        </pc:spChg>
        <pc:spChg chg="mod">
          <ac:chgData name="jesshenricks@gmail.com" userId="eaec273a04e5dada" providerId="LiveId" clId="{B4BE6382-E6C3-7247-8A3A-91666B7D36FC}" dt="2021-12-01T02:52:57.893" v="5802" actId="1076"/>
          <ac:spMkLst>
            <pc:docMk/>
            <pc:sldMk cId="4235506396" sldId="620"/>
            <ac:spMk id="6" creationId="{58B909C0-BA1E-CE4F-BF0F-25BBAFFF10BD}"/>
          </ac:spMkLst>
        </pc:spChg>
      </pc:sldChg>
      <pc:sldChg chg="modSp add mod">
        <pc:chgData name="jesshenricks@gmail.com" userId="eaec273a04e5dada" providerId="LiveId" clId="{B4BE6382-E6C3-7247-8A3A-91666B7D36FC}" dt="2021-12-01T02:56:05.996" v="5931" actId="20577"/>
        <pc:sldMkLst>
          <pc:docMk/>
          <pc:sldMk cId="4038447033" sldId="621"/>
        </pc:sldMkLst>
        <pc:spChg chg="mod">
          <ac:chgData name="jesshenricks@gmail.com" userId="eaec273a04e5dada" providerId="LiveId" clId="{B4BE6382-E6C3-7247-8A3A-91666B7D36FC}" dt="2021-12-01T02:56:05.996" v="5931" actId="20577"/>
          <ac:spMkLst>
            <pc:docMk/>
            <pc:sldMk cId="4038447033" sldId="621"/>
            <ac:spMk id="2" creationId="{3CCB10B8-F14D-6E4B-969D-B203EC8EC181}"/>
          </ac:spMkLst>
        </pc:spChg>
        <pc:spChg chg="mod">
          <ac:chgData name="jesshenricks@gmail.com" userId="eaec273a04e5dada" providerId="LiveId" clId="{B4BE6382-E6C3-7247-8A3A-91666B7D36FC}" dt="2021-12-01T02:56:01.861" v="5922" actId="1076"/>
          <ac:spMkLst>
            <pc:docMk/>
            <pc:sldMk cId="4038447033" sldId="621"/>
            <ac:spMk id="6" creationId="{58B909C0-BA1E-CE4F-BF0F-25BBAFFF10BD}"/>
          </ac:spMkLst>
        </pc:spChg>
      </pc:sldChg>
      <pc:sldChg chg="addSp delSp modSp new mod modNotesTx">
        <pc:chgData name="jesshenricks@gmail.com" userId="eaec273a04e5dada" providerId="LiveId" clId="{B4BE6382-E6C3-7247-8A3A-91666B7D36FC}" dt="2021-12-01T20:04:19.955" v="7428"/>
        <pc:sldMkLst>
          <pc:docMk/>
          <pc:sldMk cId="4107985999" sldId="622"/>
        </pc:sldMkLst>
        <pc:spChg chg="mod">
          <ac:chgData name="jesshenricks@gmail.com" userId="eaec273a04e5dada" providerId="LiveId" clId="{B4BE6382-E6C3-7247-8A3A-91666B7D36FC}" dt="2021-12-01T19:58:12.196" v="7397" actId="20577"/>
          <ac:spMkLst>
            <pc:docMk/>
            <pc:sldMk cId="4107985999" sldId="622"/>
            <ac:spMk id="2" creationId="{D42FDD4D-CF83-BA4C-BB74-255B216EB47F}"/>
          </ac:spMkLst>
        </pc:spChg>
        <pc:spChg chg="add mod">
          <ac:chgData name="jesshenricks@gmail.com" userId="eaec273a04e5dada" providerId="LiveId" clId="{B4BE6382-E6C3-7247-8A3A-91666B7D36FC}" dt="2021-12-01T19:54:55.645" v="7154" actId="1076"/>
          <ac:spMkLst>
            <pc:docMk/>
            <pc:sldMk cId="4107985999" sldId="622"/>
            <ac:spMk id="5" creationId="{7F910B6A-15F6-AD49-B49C-BC58E77F8555}"/>
          </ac:spMkLst>
        </pc:spChg>
        <pc:spChg chg="add del">
          <ac:chgData name="jesshenricks@gmail.com" userId="eaec273a04e5dada" providerId="LiveId" clId="{B4BE6382-E6C3-7247-8A3A-91666B7D36FC}" dt="2021-12-01T19:43:37.596" v="7017"/>
          <ac:spMkLst>
            <pc:docMk/>
            <pc:sldMk cId="4107985999" sldId="622"/>
            <ac:spMk id="6" creationId="{ABACF9A2-A9C1-6348-9DFD-448287E760B0}"/>
          </ac:spMkLst>
        </pc:spChg>
        <pc:spChg chg="add mod">
          <ac:chgData name="jesshenricks@gmail.com" userId="eaec273a04e5dada" providerId="LiveId" clId="{B4BE6382-E6C3-7247-8A3A-91666B7D36FC}" dt="2021-12-01T19:58:44.322" v="7425" actId="20577"/>
          <ac:spMkLst>
            <pc:docMk/>
            <pc:sldMk cId="4107985999" sldId="622"/>
            <ac:spMk id="10" creationId="{889EA8A7-2345-794F-9CA1-FFA998E3C244}"/>
          </ac:spMkLst>
        </pc:spChg>
        <pc:spChg chg="add mod">
          <ac:chgData name="jesshenricks@gmail.com" userId="eaec273a04e5dada" providerId="LiveId" clId="{B4BE6382-E6C3-7247-8A3A-91666B7D36FC}" dt="2021-12-01T19:54:34.620" v="7150" actId="207"/>
          <ac:spMkLst>
            <pc:docMk/>
            <pc:sldMk cId="4107985999" sldId="622"/>
            <ac:spMk id="12" creationId="{5629D907-4E9D-C845-A0B4-95498C23D6BD}"/>
          </ac:spMkLst>
        </pc:spChg>
        <pc:picChg chg="add mod modCrop">
          <ac:chgData name="jesshenricks@gmail.com" userId="eaec273a04e5dada" providerId="LiveId" clId="{B4BE6382-E6C3-7247-8A3A-91666B7D36FC}" dt="2021-12-01T20:04:00.914" v="7427" actId="14100"/>
          <ac:picMkLst>
            <pc:docMk/>
            <pc:sldMk cId="4107985999" sldId="622"/>
            <ac:picMk id="3" creationId="{7C344788-9BCA-8F43-8BAB-64C8701272C1}"/>
          </ac:picMkLst>
        </pc:picChg>
        <pc:picChg chg="add mod">
          <ac:chgData name="jesshenricks@gmail.com" userId="eaec273a04e5dada" providerId="LiveId" clId="{B4BE6382-E6C3-7247-8A3A-91666B7D36FC}" dt="2021-12-01T20:04:19.955" v="7428"/>
          <ac:picMkLst>
            <pc:docMk/>
            <pc:sldMk cId="4107985999" sldId="622"/>
            <ac:picMk id="13" creationId="{A73DF612-4521-DC42-91B6-E7BD52000AA5}"/>
          </ac:picMkLst>
        </pc:picChg>
        <pc:picChg chg="add del">
          <ac:chgData name="jesshenricks@gmail.com" userId="eaec273a04e5dada" providerId="LiveId" clId="{B4BE6382-E6C3-7247-8A3A-91666B7D36FC}" dt="2021-12-01T19:43:37.596" v="7017"/>
          <ac:picMkLst>
            <pc:docMk/>
            <pc:sldMk cId="4107985999" sldId="622"/>
            <ac:picMk id="1026" creationId="{07F7253B-D1BB-8845-99C0-91D3320470A2}"/>
          </ac:picMkLst>
        </pc:picChg>
        <pc:picChg chg="add del">
          <ac:chgData name="jesshenricks@gmail.com" userId="eaec273a04e5dada" providerId="LiveId" clId="{B4BE6382-E6C3-7247-8A3A-91666B7D36FC}" dt="2021-12-01T19:43:37.596" v="7017"/>
          <ac:picMkLst>
            <pc:docMk/>
            <pc:sldMk cId="4107985999" sldId="622"/>
            <ac:picMk id="1027" creationId="{CBB1713B-785C-3F4E-95E8-09C9FFA0CD28}"/>
          </ac:picMkLst>
        </pc:picChg>
      </pc:sldChg>
      <pc:sldMasterChg chg="delSldLayout">
        <pc:chgData name="jesshenricks@gmail.com" userId="eaec273a04e5dada" providerId="LiveId" clId="{B4BE6382-E6C3-7247-8A3A-91666B7D36FC}" dt="2021-11-30T23:54:00.677" v="3601" actId="2696"/>
        <pc:sldMasterMkLst>
          <pc:docMk/>
          <pc:sldMasterMk cId="3051202209" sldId="2147484305"/>
        </pc:sldMasterMkLst>
        <pc:sldLayoutChg chg="del">
          <pc:chgData name="jesshenricks@gmail.com" userId="eaec273a04e5dada" providerId="LiveId" clId="{B4BE6382-E6C3-7247-8A3A-91666B7D36FC}" dt="2021-11-30T23:08:59.561" v="2638" actId="2696"/>
          <pc:sldLayoutMkLst>
            <pc:docMk/>
            <pc:sldMasterMk cId="3051202209" sldId="2147484305"/>
            <pc:sldLayoutMk cId="2262037311" sldId="2147484377"/>
          </pc:sldLayoutMkLst>
        </pc:sldLayoutChg>
        <pc:sldLayoutChg chg="del">
          <pc:chgData name="jesshenricks@gmail.com" userId="eaec273a04e5dada" providerId="LiveId" clId="{B4BE6382-E6C3-7247-8A3A-91666B7D36FC}" dt="2021-11-30T23:54:00.677" v="3601" actId="2696"/>
          <pc:sldLayoutMkLst>
            <pc:docMk/>
            <pc:sldMasterMk cId="3051202209" sldId="2147484305"/>
            <pc:sldLayoutMk cId="1203416108" sldId="21474843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12/22/21</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irlscouts.org/en/our-program/badges/badge_explorer.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irlscouts.org/en/our-program/badges/badge_explorer.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spaceplace.nasa.gov/" TargetMode="External"/><Relationship Id="rId4" Type="http://schemas.openxmlformats.org/officeDocument/2006/relationships/hyperlink" Target="https://nasa.gov/"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irlscouts.org/en/our-program/badges/badge_explorer.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paceplace.nasa.gov/" TargetMode="External"/><Relationship Id="rId4" Type="http://schemas.openxmlformats.org/officeDocument/2006/relationships/hyperlink" Target="https://nasa.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dirty="0"/>
          </a:p>
        </p:txBody>
      </p:sp>
    </p:spTree>
    <p:extLst>
      <p:ext uri="{BB962C8B-B14F-4D97-AF65-F5344CB8AC3E}">
        <p14:creationId xmlns:p14="http://schemas.microsoft.com/office/powerpoint/2010/main" val="1139140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/glossary/</a:t>
            </a:r>
            <a:r>
              <a:rPr lang="en-US" dirty="0" err="1"/>
              <a:t>en</a:t>
            </a:r>
            <a:r>
              <a:rPr lang="en-US" dirty="0"/>
              <a:t>/searching-</a:t>
            </a:r>
            <a:r>
              <a:rPr lang="en-US" dirty="0" err="1"/>
              <a:t>earth.en.png</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Invite GS to reflect on what they did during the meeting.</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dirty="0"/>
          </a:p>
        </p:txBody>
      </p:sp>
    </p:spTree>
    <p:extLst>
      <p:ext uri="{BB962C8B-B14F-4D97-AF65-F5344CB8AC3E}">
        <p14:creationId xmlns:p14="http://schemas.microsoft.com/office/powerpoint/2010/main" val="320590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55: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55: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Images available as free NASA coloring pages at https://</a:t>
            </a:r>
            <a:r>
              <a:rPr lang="en-US" dirty="0" err="1"/>
              <a:t>spaceplace.nasa.gov</a:t>
            </a:r>
            <a:r>
              <a:rPr lang="en-US" dirty="0"/>
              <a:t>/coloring-pages/</a:t>
            </a:r>
            <a:r>
              <a:rPr lang="en-US" dirty="0" err="1"/>
              <a:t>en</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time, ask why girls would choose that career</a:t>
            </a:r>
            <a:endParaRPr dirty="0"/>
          </a:p>
        </p:txBody>
      </p:sp>
      <p:sp>
        <p:nvSpPr>
          <p:cNvPr id="972" name="Google Shape;972;p55: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4:notes"/>
          <p:cNvSpPr txBox="1">
            <a:spLocks noGrp="1"/>
          </p:cNvSpPr>
          <p:nvPr>
            <p:ph type="body" idx="1"/>
          </p:nvPr>
        </p:nvSpPr>
        <p:spPr>
          <a:xfrm>
            <a:off x="700405" y="4433049"/>
            <a:ext cx="5603240" cy="4160246"/>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r>
              <a:rPr lang="en-US" dirty="0"/>
              <a:t>Images from NASA Space Place https://</a:t>
            </a:r>
            <a:r>
              <a:rPr lang="en-US" dirty="0" err="1"/>
              <a:t>spaceplace.nasa.gov</a:t>
            </a:r>
            <a:r>
              <a:rPr lang="en-US" dirty="0"/>
              <a:t>/planets/</a:t>
            </a:r>
            <a:r>
              <a:rPr lang="en-US" dirty="0" err="1"/>
              <a:t>en</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Share how everyone is feeling using these planet cartoon expressions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 Mars</a:t>
            </a:r>
          </a:p>
          <a:p>
            <a:pPr marL="0" lvl="0" indent="0" algn="l" rtl="0">
              <a:spcBef>
                <a:spcPts val="0"/>
              </a:spcBef>
              <a:spcAft>
                <a:spcPts val="0"/>
              </a:spcAft>
              <a:buNone/>
            </a:pPr>
            <a:r>
              <a:rPr lang="en-US" dirty="0"/>
              <a:t>2 – Jupiter</a:t>
            </a:r>
          </a:p>
          <a:p>
            <a:pPr marL="0" lvl="0" indent="0" algn="l" rtl="0">
              <a:spcBef>
                <a:spcPts val="0"/>
              </a:spcBef>
              <a:spcAft>
                <a:spcPts val="0"/>
              </a:spcAft>
              <a:buNone/>
            </a:pPr>
            <a:r>
              <a:rPr lang="en-US" dirty="0"/>
              <a:t>3 – Uranus</a:t>
            </a:r>
          </a:p>
          <a:p>
            <a:pPr marL="0" lvl="0" indent="0" algn="l" rtl="0">
              <a:spcBef>
                <a:spcPts val="0"/>
              </a:spcBef>
              <a:spcAft>
                <a:spcPts val="0"/>
              </a:spcAft>
              <a:buNone/>
            </a:pPr>
            <a:r>
              <a:rPr lang="en-US" dirty="0"/>
              <a:t>4 – Mercury</a:t>
            </a:r>
          </a:p>
          <a:p>
            <a:pPr marL="0" lvl="0" indent="0" algn="l" rtl="0">
              <a:spcBef>
                <a:spcPts val="0"/>
              </a:spcBef>
              <a:spcAft>
                <a:spcPts val="0"/>
              </a:spcAft>
              <a:buNone/>
            </a:pPr>
            <a:r>
              <a:rPr lang="en-US" dirty="0"/>
              <a:t>5 – Neptune	</a:t>
            </a:r>
            <a:endParaRPr dirty="0"/>
          </a:p>
        </p:txBody>
      </p:sp>
      <p:sp>
        <p:nvSpPr>
          <p:cNvPr id="409" name="Google Shape;409;p2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85: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85: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900" b="0" i="0" kern="1200" dirty="0">
                <a:solidFill>
                  <a:schemeClr val="tx1"/>
                </a:solidFill>
                <a:effectLst/>
                <a:latin typeface="Girl Scout Display Light" panose="02020003000000000000" pitchFamily="18" charset="0"/>
                <a:ea typeface="+mn-ea"/>
                <a:cs typeface="+mn-cs"/>
              </a:rPr>
              <a:t>GSUSA marks and content used with permission of the Girl Scouts of the USA.</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ICEBREAKER</a:t>
            </a:r>
          </a:p>
          <a:p>
            <a:pPr marL="0" lvl="0" indent="0" algn="l" rtl="0">
              <a:spcBef>
                <a:spcPts val="0"/>
              </a:spcBef>
              <a:spcAft>
                <a:spcPts val="0"/>
              </a:spcAft>
              <a:buNone/>
            </a:pPr>
            <a:r>
              <a:rPr lang="en-US" dirty="0"/>
              <a:t>What is your favorite constellation? Why?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298" name="Google Shape;1298;p85: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ICEBREAKER</a:t>
            </a:r>
          </a:p>
          <a:p>
            <a:r>
              <a:rPr lang="en-US" dirty="0"/>
              <a:t>Share (speak, chat or annotate) which logo they like more</a:t>
            </a:r>
          </a:p>
          <a:p>
            <a:endParaRPr lang="en-US" dirty="0"/>
          </a:p>
          <a:p>
            <a:r>
              <a:rPr lang="en-US" dirty="0"/>
              <a:t>https://</a:t>
            </a:r>
            <a:r>
              <a:rPr lang="en-US" dirty="0" err="1"/>
              <a:t>commons.wikimedia.org</a:t>
            </a:r>
            <a:r>
              <a:rPr lang="en-US" dirty="0"/>
              <a:t>/wiki/</a:t>
            </a:r>
            <a:r>
              <a:rPr lang="en-US" dirty="0" err="1"/>
              <a:t>File:NASA_Worm_logo.svg</a:t>
            </a:r>
            <a:endParaRPr lang="en-US" dirty="0"/>
          </a:p>
          <a:p>
            <a:r>
              <a:rPr lang="en-US" dirty="0"/>
              <a:t>https://</a:t>
            </a:r>
            <a:r>
              <a:rPr lang="en-US" dirty="0" err="1"/>
              <a:t>en.wikipedia.org</a:t>
            </a:r>
            <a:r>
              <a:rPr lang="en-US" dirty="0"/>
              <a:t>/wiki/</a:t>
            </a:r>
            <a:r>
              <a:rPr lang="en-US" dirty="0" err="1"/>
              <a:t>NASA_insignia</a:t>
            </a:r>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16</a:t>
            </a:fld>
            <a:endParaRPr lang="en-US"/>
          </a:p>
        </p:txBody>
      </p:sp>
    </p:spTree>
    <p:extLst>
      <p:ext uri="{BB962C8B-B14F-4D97-AF65-F5344CB8AC3E}">
        <p14:creationId xmlns:p14="http://schemas.microsoft.com/office/powerpoint/2010/main" val="5093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ICEBREAKER</a:t>
            </a:r>
          </a:p>
          <a:p>
            <a:endParaRPr lang="en-US" dirty="0"/>
          </a:p>
          <a:p>
            <a:r>
              <a:rPr lang="en-US" dirty="0"/>
              <a:t>Share (speak, chat or annotate) which space wonder they’d like to see more</a:t>
            </a:r>
          </a:p>
          <a:p>
            <a:endParaRPr lang="en-US" dirty="0"/>
          </a:p>
          <a:p>
            <a:pPr rtl="0"/>
            <a:r>
              <a:rPr lang="en-US" dirty="0"/>
              <a:t>Would you rather see </a:t>
            </a:r>
            <a:r>
              <a:rPr lang="en-US" sz="900" b="0" i="0" u="none" strike="noStrike" kern="1200" dirty="0">
                <a:solidFill>
                  <a:schemeClr val="tx1"/>
                </a:solidFill>
                <a:effectLst/>
                <a:latin typeface="Girl Scout Display Light" panose="02020003000000000000" pitchFamily="18" charset="0"/>
                <a:ea typeface="+mn-ea"/>
                <a:cs typeface="+mn-cs"/>
              </a:rPr>
              <a:t>an aurora, where the sky fills with streaks of colorful lights caused by disturbances in the magnetosphere.</a:t>
            </a:r>
          </a:p>
          <a:p>
            <a:pPr rtl="0"/>
            <a:r>
              <a:rPr lang="en-US" sz="900" b="0" i="0" u="none" strike="noStrike" kern="1200" dirty="0">
                <a:solidFill>
                  <a:schemeClr val="tx1"/>
                </a:solidFill>
                <a:effectLst/>
                <a:latin typeface="Girl Scout Display Light" panose="02020003000000000000" pitchFamily="18" charset="0"/>
                <a:ea typeface="+mn-ea"/>
                <a:cs typeface="+mn-cs"/>
              </a:rPr>
              <a:t>https://</a:t>
            </a:r>
            <a:r>
              <a:rPr lang="en-US" sz="900" b="0" i="0" u="none" strike="noStrike" kern="1200" dirty="0" err="1">
                <a:solidFill>
                  <a:schemeClr val="tx1"/>
                </a:solidFill>
                <a:effectLst/>
                <a:latin typeface="Girl Scout Display Light" panose="02020003000000000000" pitchFamily="18" charset="0"/>
                <a:ea typeface="+mn-ea"/>
                <a:cs typeface="+mn-cs"/>
              </a:rPr>
              <a:t>apod.nasa.gov</a:t>
            </a:r>
            <a:r>
              <a:rPr lang="en-US" sz="900" b="0" i="0" u="none" strike="noStrike" kern="1200" dirty="0">
                <a:solidFill>
                  <a:schemeClr val="tx1"/>
                </a:solidFill>
                <a:effectLst/>
                <a:latin typeface="Girl Scout Display Light" panose="02020003000000000000" pitchFamily="18" charset="0"/>
                <a:ea typeface="+mn-ea"/>
                <a:cs typeface="+mn-cs"/>
              </a:rPr>
              <a:t>/</a:t>
            </a:r>
            <a:r>
              <a:rPr lang="en-US" sz="900" b="0" i="0" u="none" strike="noStrike" kern="1200" dirty="0" err="1">
                <a:solidFill>
                  <a:schemeClr val="tx1"/>
                </a:solidFill>
                <a:effectLst/>
                <a:latin typeface="Girl Scout Display Light" panose="02020003000000000000" pitchFamily="18" charset="0"/>
                <a:ea typeface="+mn-ea"/>
                <a:cs typeface="+mn-cs"/>
              </a:rPr>
              <a:t>apod</a:t>
            </a:r>
            <a:r>
              <a:rPr lang="en-US" sz="900" b="0" i="0" u="none" strike="noStrike" kern="1200" dirty="0">
                <a:solidFill>
                  <a:schemeClr val="tx1"/>
                </a:solidFill>
                <a:effectLst/>
                <a:latin typeface="Girl Scout Display Light" panose="02020003000000000000" pitchFamily="18" charset="0"/>
                <a:ea typeface="+mn-ea"/>
                <a:cs typeface="+mn-cs"/>
              </a:rPr>
              <a:t>/ap141103.html</a:t>
            </a:r>
          </a:p>
          <a:p>
            <a:pPr rtl="0"/>
            <a:endParaRPr lang="en-US" sz="900" b="0" i="0" u="none" strike="noStrike" kern="1200" dirty="0">
              <a:solidFill>
                <a:schemeClr val="tx1"/>
              </a:solidFill>
              <a:effectLst/>
              <a:latin typeface="Girl Scout Display Light" panose="02020003000000000000" pitchFamily="18" charset="0"/>
              <a:ea typeface="+mn-ea"/>
              <a:cs typeface="+mn-cs"/>
            </a:endParaRPr>
          </a:p>
          <a:p>
            <a:pPr rtl="0"/>
            <a:r>
              <a:rPr lang="en-US" sz="900" b="0" i="0" u="none" strike="noStrike" kern="1200" dirty="0">
                <a:solidFill>
                  <a:schemeClr val="tx1"/>
                </a:solidFill>
                <a:effectLst/>
                <a:latin typeface="Girl Scout Display Light" panose="02020003000000000000" pitchFamily="18" charset="0"/>
                <a:ea typeface="+mn-ea"/>
                <a:cs typeface="+mn-cs"/>
              </a:rPr>
              <a:t>Or a total solar eclipse, where the moon blocks the sun</a:t>
            </a:r>
          </a:p>
          <a:p>
            <a:pPr rtl="0"/>
            <a:r>
              <a:rPr lang="en-US" sz="900" b="0" i="0" u="none" strike="noStrike" kern="1200" dirty="0">
                <a:solidFill>
                  <a:schemeClr val="tx1"/>
                </a:solidFill>
                <a:effectLst/>
                <a:latin typeface="Girl Scout Display Light" panose="02020003000000000000" pitchFamily="18" charset="0"/>
                <a:ea typeface="+mn-ea"/>
                <a:cs typeface="+mn-cs"/>
              </a:rPr>
              <a:t>https://eclipse2017.nasa.gov/ </a:t>
            </a:r>
          </a:p>
          <a:p>
            <a:pPr rtl="0"/>
            <a:r>
              <a:rPr lang="en-US" sz="900" b="0" i="0" u="none" strike="noStrike" kern="1200" dirty="0">
                <a:solidFill>
                  <a:schemeClr val="tx1"/>
                </a:solidFill>
                <a:effectLst/>
                <a:latin typeface="Girl Scout Display Light" panose="02020003000000000000" pitchFamily="18" charset="0"/>
                <a:ea typeface="+mn-ea"/>
                <a:cs typeface="+mn-cs"/>
              </a:rPr>
              <a:t>https://</a:t>
            </a:r>
            <a:r>
              <a:rPr lang="en-US" sz="900" b="0" i="0" u="none" strike="noStrike" kern="1200" dirty="0" err="1">
                <a:solidFill>
                  <a:schemeClr val="tx1"/>
                </a:solidFill>
                <a:effectLst/>
                <a:latin typeface="Girl Scout Display Light" panose="02020003000000000000" pitchFamily="18" charset="0"/>
                <a:ea typeface="+mn-ea"/>
                <a:cs typeface="+mn-cs"/>
              </a:rPr>
              <a:t>science.nasa.gov</a:t>
            </a:r>
            <a:r>
              <a:rPr lang="en-US" sz="900" b="0" i="0" u="none" strike="noStrike" kern="1200" dirty="0">
                <a:solidFill>
                  <a:schemeClr val="tx1"/>
                </a:solidFill>
                <a:effectLst/>
                <a:latin typeface="Girl Scout Display Light" panose="02020003000000000000" pitchFamily="18" charset="0"/>
                <a:ea typeface="+mn-ea"/>
                <a:cs typeface="+mn-cs"/>
              </a:rPr>
              <a:t>/get-involved/toolkits/earth-day-posters</a:t>
            </a:r>
          </a:p>
          <a:p>
            <a:pPr rtl="0"/>
            <a:endParaRPr lang="en-US" sz="900" b="0" i="0" u="none" strike="noStrike" kern="1200" dirty="0">
              <a:solidFill>
                <a:schemeClr val="tx1"/>
              </a:solidFill>
              <a:effectLst/>
              <a:latin typeface="Girl Scout Display Light" panose="02020003000000000000" pitchFamily="18" charset="0"/>
              <a:ea typeface="+mn-ea"/>
              <a:cs typeface="+mn-cs"/>
            </a:endParaRPr>
          </a:p>
          <a:p>
            <a:pPr rtl="0"/>
            <a:endParaRPr lang="en-US" dirty="0"/>
          </a:p>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17</a:t>
            </a:fld>
            <a:endParaRPr lang="en-US"/>
          </a:p>
        </p:txBody>
      </p:sp>
    </p:spTree>
    <p:extLst>
      <p:ext uri="{BB962C8B-B14F-4D97-AF65-F5344CB8AC3E}">
        <p14:creationId xmlns:p14="http://schemas.microsoft.com/office/powerpoint/2010/main" val="2802757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87e1913f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87e1913f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b="0" dirty="0"/>
              <a:t>https://</a:t>
            </a:r>
            <a:r>
              <a:rPr lang="en-US" b="0" dirty="0" err="1"/>
              <a:t>mars.nasa.gov</a:t>
            </a:r>
            <a:r>
              <a:rPr lang="en-US" b="0" dirty="0"/>
              <a:t>/multimedia/resources/mars-posters-explorers-wanted/</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ICEBREAKER</a:t>
            </a:r>
            <a:endParaRPr lang="en-US" b="0" dirty="0"/>
          </a:p>
          <a:p>
            <a:pPr marL="0" lvl="0" indent="0" algn="l" rtl="0">
              <a:spcBef>
                <a:spcPts val="0"/>
              </a:spcBef>
              <a:spcAft>
                <a:spcPts val="0"/>
              </a:spcAft>
              <a:buNone/>
            </a:pPr>
            <a:r>
              <a:rPr lang="en-US" b="0" dirty="0"/>
              <a:t>What job on Mars would fit you best / would you like to do? Why?</a:t>
            </a:r>
            <a:endParaRPr b="0" dirty="0"/>
          </a:p>
        </p:txBody>
      </p:sp>
    </p:spTree>
    <p:extLst>
      <p:ext uri="{BB962C8B-B14F-4D97-AF65-F5344CB8AC3E}">
        <p14:creationId xmlns:p14="http://schemas.microsoft.com/office/powerpoint/2010/main" val="95856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Lagoon Nebula</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Credits: NASA, ESA, and </a:t>
            </a:r>
            <a:r>
              <a:rPr lang="en-US" dirty="0" err="1"/>
              <a:t>STScI</a:t>
            </a:r>
            <a:endParaRPr lang="en-US" sz="900" b="0" i="0" kern="1200" dirty="0">
              <a:solidFill>
                <a:schemeClr val="tx1"/>
              </a:solidFill>
              <a:effectLst/>
              <a:latin typeface="Girl Scout Display Light" panose="02020003000000000000" pitchFamily="18" charset="0"/>
              <a:ea typeface="+mn-ea"/>
              <a:cs typeface="+mn-cs"/>
            </a:endParaRPr>
          </a:p>
          <a:p>
            <a:r>
              <a:rPr lang="en-US" dirty="0"/>
              <a:t>https://</a:t>
            </a:r>
            <a:r>
              <a:rPr lang="en-US" dirty="0" err="1"/>
              <a:t>www.nasa.gov</a:t>
            </a:r>
            <a:r>
              <a:rPr lang="en-US" dirty="0"/>
              <a:t>/feature/</a:t>
            </a:r>
            <a:r>
              <a:rPr lang="en-US" dirty="0" err="1"/>
              <a:t>goddard</a:t>
            </a:r>
            <a:r>
              <a:rPr lang="en-US" dirty="0"/>
              <a:t>/2018/lagoon-nebula-visible-light-view </a:t>
            </a:r>
          </a:p>
          <a:p>
            <a:pPr marL="0" marR="0" indent="0" algn="l" defTabSz="685783" rtl="0" eaLnBrk="1" fontAlgn="auto" latinLnBrk="0" hangingPunct="1">
              <a:lnSpc>
                <a:spcPct val="100000"/>
              </a:lnSpc>
              <a:spcBef>
                <a:spcPts val="0"/>
              </a:spcBef>
              <a:spcAft>
                <a:spcPts val="0"/>
              </a:spcAft>
              <a:buClrTx/>
              <a:buSzTx/>
              <a:buFontTx/>
              <a:buNone/>
              <a:tabLst/>
              <a:defRPr/>
            </a:pPr>
            <a:r>
              <a:rPr lang="en-US" dirty="0"/>
              <a:t>This colorful image, taken by NASA’s Hubble Space Telescope, celebrates the Earth-orbiting observatory’s 28th anniversary of viewing the heavens, giving us a window seat to the universe’s extraordinary tapestry of stellar birth and destruction.</a:t>
            </a:r>
          </a:p>
          <a:p>
            <a:pPr marL="0" marR="0" indent="0" algn="l" defTabSz="685783" rtl="0" eaLnBrk="1" fontAlgn="auto" latinLnBrk="0" hangingPunct="1">
              <a:lnSpc>
                <a:spcPct val="100000"/>
              </a:lnSpc>
              <a:spcBef>
                <a:spcPts val="0"/>
              </a:spcBef>
              <a:spcAft>
                <a:spcPts val="0"/>
              </a:spcAft>
              <a:buClrTx/>
              <a:buSzTx/>
              <a:buFontTx/>
              <a:buNone/>
              <a:tabLst/>
              <a:defRPr/>
            </a:pPr>
            <a:endParaRPr lang="en-US" dirty="0"/>
          </a:p>
          <a:p>
            <a:pPr fontAlgn="base"/>
            <a:endParaRPr lang="en-US" dirty="0"/>
          </a:p>
          <a:p>
            <a:pPr fontAlgn="base"/>
            <a:r>
              <a:rPr lang="en-US" dirty="0"/>
              <a:t>Badge step overviews &amp; badge booklet links are available on the </a:t>
            </a:r>
            <a:r>
              <a:rPr lang="en-US" u="sng" dirty="0">
                <a:hlinkClick r:id="rId3"/>
              </a:rPr>
              <a:t>Girl Scout Badge Explorer</a:t>
            </a:r>
            <a:endParaRPr lang="en-US" dirty="0"/>
          </a:p>
          <a:p>
            <a:pPr fontAlgn="base"/>
            <a:r>
              <a:rPr lang="en-US" dirty="0"/>
              <a:t>Registered GS volunteers can access free badge requirements, meeting scripts, activity plans &amp; more through the GS Volunteer Toolkit (VTK)</a:t>
            </a:r>
          </a:p>
          <a:p>
            <a:pPr marL="0" marR="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indent="0" algn="l" defTabSz="685783"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162418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BADGE LEVELS</a:t>
            </a:r>
          </a:p>
          <a:p>
            <a:endParaRPr lang="en-US" dirty="0"/>
          </a:p>
          <a:p>
            <a:pPr fontAlgn="base"/>
            <a:r>
              <a:rPr lang="en-US" dirty="0"/>
              <a:t>Badge overviews &amp; links to badge booklets are available on the </a:t>
            </a:r>
            <a:r>
              <a:rPr lang="en-US" u="sng" dirty="0">
                <a:hlinkClick r:id="rId3"/>
              </a:rPr>
              <a:t>Girl Scout Badge Explorer</a:t>
            </a:r>
            <a:r>
              <a:rPr lang="en-US" u="sng" dirty="0"/>
              <a:t>. </a:t>
            </a:r>
            <a:r>
              <a:rPr lang="en-US" dirty="0"/>
              <a:t>Registered GS volunteers can access free badge requirements, meeting scripts, activity plans &amp; more through the GS Volunteer Toolkit (VTK).</a:t>
            </a:r>
          </a:p>
          <a:p>
            <a:pPr marL="0" indent="0">
              <a:spcBef>
                <a:spcPts val="400"/>
              </a:spcBef>
              <a:buNone/>
            </a:pPr>
            <a:endParaRPr lang="en-US" b="1" dirty="0"/>
          </a:p>
          <a:p>
            <a:pPr marL="0" indent="0">
              <a:spcBef>
                <a:spcPts val="400"/>
              </a:spcBef>
              <a:buNone/>
            </a:pPr>
            <a:endParaRPr lang="en-US" b="1" dirty="0"/>
          </a:p>
          <a:p>
            <a:pPr marL="0" indent="0">
              <a:spcBef>
                <a:spcPts val="400"/>
              </a:spcBef>
              <a:buNone/>
            </a:pPr>
            <a:r>
              <a:rPr lang="en-US" b="1" dirty="0"/>
              <a:t>Is there a test?</a:t>
            </a:r>
          </a:p>
          <a:p>
            <a:pPr marL="0" indent="0">
              <a:spcBef>
                <a:spcPts val="400"/>
              </a:spcBef>
              <a:buNone/>
            </a:pPr>
            <a:r>
              <a:rPr lang="en-US" dirty="0"/>
              <a:t>No. Girl Scout awards and badges are a great way for a girl to explore her interests, learn new skills, and share what she's accomplished. When a Girl Scout completes </a:t>
            </a:r>
            <a:r>
              <a:rPr lang="en-US" u="sng" dirty="0"/>
              <a:t>one activity from each badge step</a:t>
            </a:r>
            <a:r>
              <a:rPr lang="en-US" dirty="0"/>
              <a:t> for her level, she’s earned her badge. </a:t>
            </a:r>
          </a:p>
          <a:p>
            <a:pPr marL="0" indent="0">
              <a:buNone/>
            </a:pPr>
            <a:endParaRPr lang="en-US" b="1" dirty="0"/>
          </a:p>
          <a:p>
            <a:pPr marL="0" indent="0">
              <a:buNone/>
            </a:pPr>
            <a:r>
              <a:rPr lang="en-US" b="1" dirty="0"/>
              <a:t>How long does it take to earn a badge?</a:t>
            </a:r>
          </a:p>
          <a:p>
            <a:pPr marL="0" indent="0">
              <a:spcBef>
                <a:spcPts val="400"/>
              </a:spcBef>
              <a:buNone/>
            </a:pPr>
            <a:r>
              <a:rPr lang="en-US" dirty="0"/>
              <a:t>Each activity choice takes about 20 minutes, although some activities are engaging for far more time. While badges can be completed more quickly, remember that earning a badge is about the experience, not a checklist.</a:t>
            </a:r>
          </a:p>
          <a:p>
            <a:pPr marL="0" indent="0">
              <a:buNone/>
            </a:pPr>
            <a:endParaRPr lang="en-US" b="1" dirty="0"/>
          </a:p>
          <a:p>
            <a:pPr marL="0" indent="0">
              <a:buNone/>
            </a:pPr>
            <a:r>
              <a:rPr lang="en-US" b="1" dirty="0"/>
              <a:t>Do the steps need to be completed in order?</a:t>
            </a:r>
            <a:endParaRPr lang="en-US" dirty="0"/>
          </a:p>
          <a:p>
            <a:pPr marL="0" indent="0">
              <a:spcBef>
                <a:spcPts val="400"/>
              </a:spcBef>
              <a:buNone/>
            </a:pPr>
            <a:r>
              <a:rPr lang="en-US" dirty="0"/>
              <a:t>The first four badge steps can be completed in any order. The fifth badge step focuses on sharing what girls have learned, so should be completed last whenever possible.</a:t>
            </a:r>
          </a:p>
          <a:p>
            <a:pPr marL="0" indent="0">
              <a:buNone/>
            </a:pPr>
            <a:endParaRPr lang="en-US" b="1" dirty="0"/>
          </a:p>
          <a:p>
            <a:pPr marL="0" indent="0">
              <a:buNone/>
            </a:pPr>
            <a:r>
              <a:rPr lang="en-US" b="1" dirty="0"/>
              <a:t>Do I need anything special to lead a badge?</a:t>
            </a:r>
            <a:endParaRPr lang="en-US" dirty="0"/>
          </a:p>
          <a:p>
            <a:pPr marL="0" indent="0">
              <a:spcBef>
                <a:spcPts val="400"/>
              </a:spcBef>
              <a:buNone/>
            </a:pPr>
            <a:r>
              <a:rPr lang="en-US" dirty="0"/>
              <a:t>The main things you need are the badge requirements, enthusiasm, and a plan. Some activities call for common household materials like drawing supplies, while a few offer chances to use a computer or take a field trip. Every step has a free option. </a:t>
            </a:r>
          </a:p>
          <a:p>
            <a:pPr marL="0" indent="0">
              <a:buNone/>
            </a:pPr>
            <a:endParaRPr lang="en-US" b="1" dirty="0"/>
          </a:p>
          <a:p>
            <a:pPr marL="0" indent="0">
              <a:buNone/>
            </a:pPr>
            <a:r>
              <a:rPr lang="en-US" b="1" dirty="0"/>
              <a:t>Do I need to be an expert?</a:t>
            </a:r>
            <a:endParaRPr lang="en-US" dirty="0"/>
          </a:p>
          <a:p>
            <a:pPr marL="0" indent="0">
              <a:spcBef>
                <a:spcPts val="400"/>
              </a:spcBef>
              <a:buNone/>
            </a:pPr>
            <a:r>
              <a:rPr lang="en-US" dirty="0"/>
              <a:t>No - these badges were designed with Girl Scout leaders in mind, then tested across the nation. The badge steps can be completed by following the badge booklets alone, using GS Volunteer Toolkit, or both.</a:t>
            </a:r>
          </a:p>
          <a:p>
            <a:pPr marL="0" indent="0">
              <a:buNone/>
            </a:pPr>
            <a:endParaRPr lang="en-US" b="1" dirty="0"/>
          </a:p>
          <a:p>
            <a:pPr marL="0" indent="0">
              <a:buNone/>
            </a:pPr>
            <a:r>
              <a:rPr lang="en-US" b="1" dirty="0"/>
              <a:t>What if I don’t know something? </a:t>
            </a:r>
          </a:p>
          <a:p>
            <a:pPr marL="0" indent="0">
              <a:spcBef>
                <a:spcPts val="400"/>
              </a:spcBef>
              <a:buNone/>
            </a:pPr>
            <a:r>
              <a:rPr lang="en-US" sz="900" dirty="0"/>
              <a:t>Look</a:t>
            </a:r>
            <a:r>
              <a:rPr lang="en-US" dirty="0"/>
              <a:t> it up together using a trusted resource like </a:t>
            </a:r>
            <a:r>
              <a:rPr lang="en-US" u="sng" dirty="0">
                <a:hlinkClick r:id="rId4"/>
              </a:rPr>
              <a:t>https://nasa.gov</a:t>
            </a:r>
            <a:r>
              <a:rPr lang="en-US" dirty="0"/>
              <a:t> or </a:t>
            </a:r>
            <a:r>
              <a:rPr lang="en-US" u="sng" dirty="0">
                <a:hlinkClick r:id="rId5"/>
              </a:rPr>
              <a:t>https://spaceplace.nasa.gov/</a:t>
            </a:r>
            <a:r>
              <a:rPr lang="en-US" dirty="0"/>
              <a:t> </a:t>
            </a:r>
          </a:p>
          <a:p>
            <a:pPr marL="0" indent="0">
              <a:buNone/>
            </a:pPr>
            <a:endParaRPr lang="en-US" b="1" dirty="0"/>
          </a:p>
          <a:p>
            <a:pPr marL="0" indent="0">
              <a:buNone/>
            </a:pPr>
            <a:r>
              <a:rPr lang="en-US" b="1" dirty="0"/>
              <a:t>What’s the goal of this badge?</a:t>
            </a:r>
            <a:endParaRPr lang="en-US" dirty="0"/>
          </a:p>
          <a:p>
            <a:pPr marL="0" indent="0">
              <a:spcBef>
                <a:spcPts val="400"/>
              </a:spcBef>
              <a:buNone/>
            </a:pPr>
            <a:r>
              <a:rPr lang="en-US" dirty="0"/>
              <a:t>Space Science badges were designed for Girl Scouts to build STEM interest, confidence, competence and understanding of the value of science. </a:t>
            </a:r>
          </a:p>
          <a:p>
            <a:endParaRPr lang="en-US" dirty="0"/>
          </a:p>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4</a:t>
            </a:fld>
            <a:endParaRPr lang="en-US"/>
          </a:p>
        </p:txBody>
      </p:sp>
    </p:spTree>
    <p:extLst>
      <p:ext uri="{BB962C8B-B14F-4D97-AF65-F5344CB8AC3E}">
        <p14:creationId xmlns:p14="http://schemas.microsoft.com/office/powerpoint/2010/main" val="320312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Badge overviews &amp; links to badge booklets are available on the </a:t>
            </a:r>
            <a:r>
              <a:rPr lang="en-US" u="sng" dirty="0">
                <a:hlinkClick r:id="rId3"/>
              </a:rPr>
              <a:t>Girl Scou4	t Badge Explorer</a:t>
            </a:r>
            <a:r>
              <a:rPr lang="en-US" u="sng" dirty="0"/>
              <a:t>. </a:t>
            </a:r>
            <a:r>
              <a:rPr lang="en-US" dirty="0"/>
              <a:t>Registered GS volunteers can access free badge requirements, meeting scripts, activity plans &amp; more through the GS Volunteer Toolkit (VTK).</a:t>
            </a:r>
          </a:p>
          <a:p>
            <a:pPr marL="0" indent="0">
              <a:spcBef>
                <a:spcPts val="400"/>
              </a:spcBef>
              <a:buNone/>
            </a:pPr>
            <a:endParaRPr lang="en-US" b="1" dirty="0"/>
          </a:p>
          <a:p>
            <a:pPr marL="0" indent="0">
              <a:spcBef>
                <a:spcPts val="400"/>
              </a:spcBef>
              <a:buNone/>
            </a:pPr>
            <a:endParaRPr lang="en-US" b="1" dirty="0"/>
          </a:p>
          <a:p>
            <a:pPr marL="0" indent="0">
              <a:spcBef>
                <a:spcPts val="400"/>
              </a:spcBef>
              <a:buNone/>
            </a:pPr>
            <a:r>
              <a:rPr lang="en-US" b="1" dirty="0"/>
              <a:t>Is there a test?</a:t>
            </a:r>
          </a:p>
          <a:p>
            <a:pPr marL="0" indent="0">
              <a:spcBef>
                <a:spcPts val="400"/>
              </a:spcBef>
              <a:buNone/>
            </a:pPr>
            <a:r>
              <a:rPr lang="en-US" dirty="0"/>
              <a:t>No. Girl Scout awards and badges are a great way for a girl to explore her interests, learn new skills, and share what she's accomplished. When a Girl Scout completes </a:t>
            </a:r>
            <a:r>
              <a:rPr lang="en-US" u="sng" dirty="0"/>
              <a:t>one activity from each badge step</a:t>
            </a:r>
            <a:r>
              <a:rPr lang="en-US" dirty="0"/>
              <a:t> for her level, she’s earned her badge. </a:t>
            </a:r>
          </a:p>
          <a:p>
            <a:pPr marL="0" indent="0">
              <a:buNone/>
            </a:pPr>
            <a:endParaRPr lang="en-US" b="1" dirty="0"/>
          </a:p>
          <a:p>
            <a:pPr marL="0" indent="0">
              <a:buNone/>
            </a:pPr>
            <a:r>
              <a:rPr lang="en-US" b="1" dirty="0"/>
              <a:t>How long does it take to earn a badge?</a:t>
            </a:r>
          </a:p>
          <a:p>
            <a:pPr marL="0" indent="0">
              <a:spcBef>
                <a:spcPts val="400"/>
              </a:spcBef>
              <a:buNone/>
            </a:pPr>
            <a:r>
              <a:rPr lang="en-US" dirty="0"/>
              <a:t>Each activity choice takes about 20 minutes, although some activities are engaging for far more time. While badges can be completed more quickly, remember that earning a badge is about the experience, not a checklist.</a:t>
            </a:r>
          </a:p>
          <a:p>
            <a:pPr marL="0" indent="0">
              <a:buNone/>
            </a:pPr>
            <a:endParaRPr lang="en-US" b="1" dirty="0"/>
          </a:p>
          <a:p>
            <a:pPr marL="0" indent="0">
              <a:buNone/>
            </a:pPr>
            <a:r>
              <a:rPr lang="en-US" b="1" dirty="0"/>
              <a:t>Do the steps need to be completed in order?</a:t>
            </a:r>
            <a:endParaRPr lang="en-US" dirty="0"/>
          </a:p>
          <a:p>
            <a:pPr marL="0" indent="0">
              <a:spcBef>
                <a:spcPts val="400"/>
              </a:spcBef>
              <a:buNone/>
            </a:pPr>
            <a:r>
              <a:rPr lang="en-US" dirty="0"/>
              <a:t>The first four badge steps can be completed in any order. The fifth badge step focuses on sharing what girls have learned, so should be completed last whenever possible.</a:t>
            </a:r>
          </a:p>
          <a:p>
            <a:pPr marL="0" indent="0">
              <a:buNone/>
            </a:pPr>
            <a:endParaRPr lang="en-US" b="1" dirty="0"/>
          </a:p>
          <a:p>
            <a:pPr marL="0" indent="0">
              <a:buNone/>
            </a:pPr>
            <a:r>
              <a:rPr lang="en-US" b="1" dirty="0"/>
              <a:t>Do I need anything special to lead a badge?</a:t>
            </a:r>
            <a:endParaRPr lang="en-US" dirty="0"/>
          </a:p>
          <a:p>
            <a:pPr marL="0" indent="0">
              <a:spcBef>
                <a:spcPts val="400"/>
              </a:spcBef>
              <a:buNone/>
            </a:pPr>
            <a:r>
              <a:rPr lang="en-US" dirty="0"/>
              <a:t>The main things you need are the badge requirements, enthusiasm, and a plan. Some activities call for common household materials like drawing supplies, while a few offer chances to use a computer or take a field trip. Every step has a free option. </a:t>
            </a:r>
          </a:p>
          <a:p>
            <a:pPr marL="0" indent="0">
              <a:buNone/>
            </a:pPr>
            <a:endParaRPr lang="en-US" b="1" dirty="0"/>
          </a:p>
          <a:p>
            <a:pPr marL="0" indent="0">
              <a:buNone/>
            </a:pPr>
            <a:r>
              <a:rPr lang="en-US" b="1" dirty="0"/>
              <a:t>Do I need to be an expert?</a:t>
            </a:r>
            <a:endParaRPr lang="en-US" dirty="0"/>
          </a:p>
          <a:p>
            <a:pPr marL="0" indent="0">
              <a:spcBef>
                <a:spcPts val="400"/>
              </a:spcBef>
              <a:buNone/>
            </a:pPr>
            <a:r>
              <a:rPr lang="en-US" dirty="0"/>
              <a:t>No - these badges were designed with Girl Scout leaders in mind, then tested across the nation. The badge steps can be completed by following the badge booklets alone, using GS Volunteer Toolkit, or both.</a:t>
            </a:r>
          </a:p>
          <a:p>
            <a:pPr marL="0" indent="0">
              <a:buNone/>
            </a:pPr>
            <a:endParaRPr lang="en-US" b="1" dirty="0"/>
          </a:p>
          <a:p>
            <a:pPr marL="0" indent="0">
              <a:buNone/>
            </a:pPr>
            <a:r>
              <a:rPr lang="en-US" b="1" dirty="0"/>
              <a:t>What if I don’t know something? </a:t>
            </a:r>
          </a:p>
          <a:p>
            <a:pPr marL="0" indent="0">
              <a:spcBef>
                <a:spcPts val="400"/>
              </a:spcBef>
              <a:buNone/>
            </a:pPr>
            <a:r>
              <a:rPr lang="en-US" sz="900" dirty="0"/>
              <a:t>Look</a:t>
            </a:r>
            <a:r>
              <a:rPr lang="en-US" dirty="0"/>
              <a:t> it up together using a trusted resource like </a:t>
            </a:r>
            <a:r>
              <a:rPr lang="en-US" u="sng" dirty="0">
                <a:hlinkClick r:id="rId4"/>
              </a:rPr>
              <a:t>https://nasa.gov</a:t>
            </a:r>
            <a:r>
              <a:rPr lang="en-US" dirty="0"/>
              <a:t> or </a:t>
            </a:r>
            <a:r>
              <a:rPr lang="en-US" u="sng" dirty="0">
                <a:hlinkClick r:id="rId5"/>
              </a:rPr>
              <a:t>https://spaceplace.nasa.gov/</a:t>
            </a:r>
            <a:r>
              <a:rPr lang="en-US" dirty="0"/>
              <a:t> </a:t>
            </a:r>
          </a:p>
          <a:p>
            <a:pPr marL="0" indent="0">
              <a:buNone/>
            </a:pPr>
            <a:endParaRPr lang="en-US" b="1" dirty="0"/>
          </a:p>
          <a:p>
            <a:pPr marL="0" indent="0">
              <a:buNone/>
            </a:pPr>
            <a:r>
              <a:rPr lang="en-US" b="1" dirty="0"/>
              <a:t>What’s the goal of this badge?</a:t>
            </a:r>
            <a:endParaRPr lang="en-US" dirty="0"/>
          </a:p>
          <a:p>
            <a:pPr marL="0" indent="0">
              <a:spcBef>
                <a:spcPts val="400"/>
              </a:spcBef>
              <a:buNone/>
            </a:pPr>
            <a:r>
              <a:rPr lang="en-US" dirty="0"/>
              <a:t>Space Science badges were designed for Girl Scouts to build STEM interest, confidence, competence and understanding of the value of science.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133123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www.nasa.gov</a:t>
            </a:r>
            <a:r>
              <a:rPr lang="en-US" dirty="0"/>
              <a:t>/image-feature/</a:t>
            </a:r>
            <a:r>
              <a:rPr lang="en-US" dirty="0" err="1"/>
              <a:t>goddard</a:t>
            </a:r>
            <a:r>
              <a:rPr lang="en-US" dirty="0"/>
              <a:t>/2021/</a:t>
            </a:r>
            <a:r>
              <a:rPr lang="en-US" dirty="0" err="1"/>
              <a:t>hubble</a:t>
            </a:r>
            <a:r>
              <a:rPr lang="en-US" dirty="0"/>
              <a:t>-captures-a-cluster-in-the-heart-of-the-milky-way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Opening share</a:t>
            </a: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www.nasa.gov</a:t>
            </a:r>
            <a:r>
              <a:rPr lang="en-US" dirty="0"/>
              <a:t>/image-feature/</a:t>
            </a:r>
            <a:r>
              <a:rPr lang="en-US" dirty="0" err="1"/>
              <a:t>goddard</a:t>
            </a:r>
            <a:r>
              <a:rPr lang="en-US" dirty="0"/>
              <a:t>/2021/</a:t>
            </a:r>
            <a:r>
              <a:rPr lang="en-US" dirty="0" err="1"/>
              <a:t>hubble</a:t>
            </a:r>
            <a:r>
              <a:rPr lang="en-US" dirty="0"/>
              <a:t>-captures-a-cluster-in-the-heart-of-the-milky-way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Opening share</a:t>
            </a: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867249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www.nasa.gov</a:t>
            </a:r>
            <a:r>
              <a:rPr lang="en-US" dirty="0"/>
              <a:t>/</a:t>
            </a:r>
            <a:r>
              <a:rPr lang="en-US" dirty="0" err="1"/>
              <a:t>mission_pages</a:t>
            </a:r>
            <a:r>
              <a:rPr lang="en-US" dirty="0"/>
              <a:t>/LRO/images/</a:t>
            </a:r>
            <a:r>
              <a:rPr lang="en-US" dirty="0" err="1"/>
              <a:t>index.html</a:t>
            </a:r>
            <a:endParaRPr lang="en-US" dirty="0"/>
          </a:p>
          <a:p>
            <a:pPr marL="0" lvl="0" indent="0" algn="l" rtl="0">
              <a:spcBef>
                <a:spcPts val="0"/>
              </a:spcBef>
              <a:spcAft>
                <a:spcPts val="0"/>
              </a:spcAft>
              <a:buNone/>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Opening share</a:t>
            </a:r>
          </a:p>
          <a:p>
            <a:pPr marL="0" lvl="0" indent="0" algn="l" rtl="0">
              <a:spcBef>
                <a:spcPts val="0"/>
              </a:spcBef>
              <a:spcAft>
                <a:spcPts val="0"/>
              </a:spcAft>
              <a:buNone/>
            </a:pP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98541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www.nasa.gov</a:t>
            </a:r>
            <a:r>
              <a:rPr lang="en-US" dirty="0"/>
              <a:t>/</a:t>
            </a:r>
            <a:r>
              <a:rPr lang="en-US" dirty="0" err="1"/>
              <a:t>mission_pages</a:t>
            </a:r>
            <a:r>
              <a:rPr lang="en-US" dirty="0"/>
              <a:t>/LRO/images/</a:t>
            </a:r>
            <a:r>
              <a:rPr lang="en-US" dirty="0" err="1"/>
              <a:t>index.html</a:t>
            </a:r>
            <a:endParaRPr lang="en-US" dirty="0"/>
          </a:p>
          <a:p>
            <a:pPr marL="0" lvl="0" indent="0" algn="l" rtl="0">
              <a:spcBef>
                <a:spcPts val="0"/>
              </a:spcBef>
              <a:spcAft>
                <a:spcPts val="0"/>
              </a:spcAft>
              <a:buNone/>
            </a:pPr>
            <a:r>
              <a:rPr lang="en-US" dirty="0"/>
              <a:t>https://</a:t>
            </a:r>
            <a:r>
              <a:rPr lang="en-US" dirty="0" err="1"/>
              <a:t>www.nasa.gov</a:t>
            </a:r>
            <a:r>
              <a:rPr lang="en-US" dirty="0"/>
              <a:t>/image-feature/</a:t>
            </a:r>
            <a:r>
              <a:rPr lang="en-US" dirty="0" err="1"/>
              <a:t>goddard</a:t>
            </a:r>
            <a:r>
              <a:rPr lang="en-US" dirty="0"/>
              <a:t>/2021/</a:t>
            </a:r>
            <a:r>
              <a:rPr lang="en-US" dirty="0" err="1"/>
              <a:t>nasa</a:t>
            </a:r>
            <a:r>
              <a:rPr lang="en-US" dirty="0"/>
              <a:t>-gazes-at-the-strawberry-moon/</a:t>
            </a:r>
          </a:p>
          <a:p>
            <a:pPr marL="0" lvl="0" indent="0" algn="l" rtl="0">
              <a:spcBef>
                <a:spcPts val="0"/>
              </a:spcBef>
              <a:spcAft>
                <a:spcPts val="0"/>
              </a:spcAft>
              <a:buNone/>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Opening share</a:t>
            </a:r>
          </a:p>
          <a:p>
            <a:pPr marL="0" lvl="0" indent="0" algn="l" rtl="0">
              <a:spcBef>
                <a:spcPts val="0"/>
              </a:spcBef>
              <a:spcAft>
                <a:spcPts val="0"/>
              </a:spcAft>
              <a:buNone/>
            </a:pP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8461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/glossary/</a:t>
            </a:r>
            <a:r>
              <a:rPr lang="en-US" dirty="0" err="1"/>
              <a:t>en</a:t>
            </a:r>
            <a:r>
              <a:rPr lang="en-US" dirty="0"/>
              <a:t>/searching-</a:t>
            </a:r>
            <a:r>
              <a:rPr lang="en-US" dirty="0" err="1"/>
              <a:t>earth.en.png</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Invite GS to reflect on what they did during the meeting.</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305714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4972051"/>
            <a:ext cx="550592" cy="182739"/>
          </a:xfrm>
          <a:prstGeom prst="rect">
            <a:avLst/>
          </a:prstGeom>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gr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806002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7909-A5C3-F24B-BBAB-6D6B3F66B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9DCE0-803C-7445-A590-8A4AF1AC71B8}"/>
              </a:ext>
            </a:extLst>
          </p:cNvPr>
          <p:cNvSpPr>
            <a:spLocks noGrp="1"/>
          </p:cNvSpPr>
          <p:nvPr>
            <p:ph type="dt" sz="half" idx="10"/>
          </p:nvPr>
        </p:nvSpPr>
        <p:spPr/>
        <p:txBody>
          <a:bodyPr/>
          <a:lstStyle/>
          <a:p>
            <a:fld id="{205D982D-7C10-C344-A4D4-9DD4B3F975E7}" type="datetimeFigureOut">
              <a:rPr lang="en-US" smtClean="0"/>
              <a:t>12/22/21</a:t>
            </a:fld>
            <a:endParaRPr lang="en-US"/>
          </a:p>
        </p:txBody>
      </p:sp>
    </p:spTree>
    <p:extLst>
      <p:ext uri="{BB962C8B-B14F-4D97-AF65-F5344CB8AC3E}">
        <p14:creationId xmlns:p14="http://schemas.microsoft.com/office/powerpoint/2010/main" val="3655491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85"/>
        <p:cNvGrpSpPr/>
        <p:nvPr/>
      </p:nvGrpSpPr>
      <p:grpSpPr>
        <a:xfrm>
          <a:off x="0" y="0"/>
          <a:ext cx="0" cy="0"/>
          <a:chOff x="0" y="0"/>
          <a:chExt cx="0" cy="0"/>
        </a:xfrm>
      </p:grpSpPr>
      <p:sp>
        <p:nvSpPr>
          <p:cNvPr id="86" name="Google Shape;86;p13"/>
          <p:cNvSpPr/>
          <p:nvPr/>
        </p:nvSpPr>
        <p:spPr>
          <a:xfrm>
            <a:off x="81280"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 name="Google Shape;87;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110" y="4644059"/>
            <a:ext cx="571500" cy="411480"/>
          </a:xfrm>
          <a:prstGeom prst="rect">
            <a:avLst/>
          </a:prstGeom>
          <a:noFill/>
          <a:ln>
            <a:noFill/>
          </a:ln>
        </p:spPr>
      </p:pic>
      <p:sp>
        <p:nvSpPr>
          <p:cNvPr id="88" name="Google Shape;88;p13"/>
          <p:cNvSpPr/>
          <p:nvPr/>
        </p:nvSpPr>
        <p:spPr>
          <a:xfrm>
            <a:off x="145791"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a:spLocks noGrp="1"/>
          </p:cNvSpPr>
          <p:nvPr>
            <p:ph type="pic" idx="2"/>
          </p:nvPr>
        </p:nvSpPr>
        <p:spPr>
          <a:xfrm>
            <a:off x="0" y="1147538"/>
            <a:ext cx="9144000" cy="401410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PICTURE WITH TITLE BAR</a:t>
            </a: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1489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58"/>
        <p:cNvGrpSpPr/>
        <p:nvPr/>
      </p:nvGrpSpPr>
      <p:grpSpPr>
        <a:xfrm>
          <a:off x="0" y="0"/>
          <a:ext cx="0" cy="0"/>
          <a:chOff x="0" y="0"/>
          <a:chExt cx="0" cy="0"/>
        </a:xfrm>
      </p:grpSpPr>
      <p:sp>
        <p:nvSpPr>
          <p:cNvPr id="59" name="Google Shape;59;p8"/>
          <p:cNvSpPr/>
          <p:nvPr/>
        </p:nvSpPr>
        <p:spPr>
          <a:xfrm>
            <a:off x="166112" y="4644418"/>
            <a:ext cx="571499" cy="410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 name="Google Shape;60;p8"/>
          <p:cNvSpPr>
            <a:spLocks noGrp="1"/>
          </p:cNvSpPr>
          <p:nvPr>
            <p:ph type="pic" idx="2"/>
          </p:nvPr>
        </p:nvSpPr>
        <p:spPr>
          <a:xfrm>
            <a:off x="0" y="1134450"/>
            <a:ext cx="9144000" cy="4017625"/>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1"/>
          </p:nvPr>
        </p:nvSpPr>
        <p:spPr>
          <a:xfrm>
            <a:off x="4534207" y="1481329"/>
            <a:ext cx="4346705" cy="3229955"/>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457189" lvl="0" indent="-355591" algn="l">
              <a:spcBef>
                <a:spcPts val="400"/>
              </a:spcBef>
              <a:spcAft>
                <a:spcPts val="0"/>
              </a:spcAft>
              <a:buSzPts val="2000"/>
              <a:buFont typeface="Arial"/>
              <a:buChar char="•"/>
              <a:defRPr sz="2000"/>
            </a:lvl1pPr>
            <a:lvl2pPr marL="914378" lvl="1" indent="-355591" algn="l">
              <a:spcBef>
                <a:spcPts val="400"/>
              </a:spcBef>
              <a:spcAft>
                <a:spcPts val="0"/>
              </a:spcAft>
              <a:buSzPts val="2000"/>
              <a:buFont typeface="Arial"/>
              <a:buChar char="•"/>
              <a:defRPr sz="2000"/>
            </a:lvl2pPr>
            <a:lvl3pPr marL="1371566" lvl="2" indent="-355591" algn="l">
              <a:spcBef>
                <a:spcPts val="400"/>
              </a:spcBef>
              <a:spcAft>
                <a:spcPts val="0"/>
              </a:spcAft>
              <a:buSzPts val="2000"/>
              <a:buFont typeface="Courier New"/>
              <a:buChar char="o"/>
              <a:defRPr sz="2000"/>
            </a:lvl3pPr>
            <a:lvl4pPr marL="1828754" lvl="3" indent="-355591" algn="l">
              <a:spcBef>
                <a:spcPts val="400"/>
              </a:spcBef>
              <a:spcAft>
                <a:spcPts val="0"/>
              </a:spcAft>
              <a:buSzPts val="2000"/>
              <a:buFont typeface="Arial"/>
              <a:buChar char="•"/>
              <a:defRPr sz="2000"/>
            </a:lvl4pPr>
            <a:lvl5pPr marL="2285943" lvl="4" indent="-355591" algn="l">
              <a:spcBef>
                <a:spcPts val="400"/>
              </a:spcBef>
              <a:spcAft>
                <a:spcPts val="0"/>
              </a:spcAft>
              <a:buSzPts val="2000"/>
              <a:buFont typeface="Merriweather Sans"/>
              <a:buChar char="–"/>
              <a:defRPr sz="20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62" name="Google Shape;62;p8"/>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FULL BLEED AND TEXT RIGHT</a:t>
            </a:r>
            <a:endParaRPr sz="1800"/>
          </a:p>
        </p:txBody>
      </p:sp>
    </p:spTree>
    <p:extLst>
      <p:ext uri="{BB962C8B-B14F-4D97-AF65-F5344CB8AC3E}">
        <p14:creationId xmlns:p14="http://schemas.microsoft.com/office/powerpoint/2010/main" val="3472213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theme" Target="../theme/theme4.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theme" Target="../theme/theme5.xml"/><Relationship Id="rId8"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78" r:id="rId32"/>
    <p:sldLayoutId id="2147484337" r:id="rId33"/>
    <p:sldLayoutId id="2147484338" r:id="rId34"/>
    <p:sldLayoutId id="2147484339" r:id="rId35"/>
    <p:sldLayoutId id="2147484375" r:id="rId36"/>
    <p:sldLayoutId id="2147484376" r:id="rId37"/>
    <p:sldLayoutId id="2147484381" r:id="rId38"/>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eti.org/gsstars" TargetMode="External"/><Relationship Id="rId2" Type="http://schemas.openxmlformats.org/officeDocument/2006/relationships/notesSlide" Target="../notesSlides/notesSlide1.xml"/><Relationship Id="rId1" Type="http://schemas.openxmlformats.org/officeDocument/2006/relationships/slideLayout" Target="../slideLayouts/slideLayout10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10.xml"/><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27.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15.xml"/><Relationship Id="rId5" Type="http://schemas.openxmlformats.org/officeDocument/2006/relationships/image" Target="../media/image76.jpeg"/><Relationship Id="rId4" Type="http://schemas.openxmlformats.org/officeDocument/2006/relationships/hyperlink" Target="https://www.facebook.com/pages/Max-Rive-Photography/18237816861460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3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hyperlink" Target="https://www.nasa.gov/feature/goddard/2018/lagoon-nebula-visible-light-view" TargetMode="External"/><Relationship Id="rId2" Type="http://schemas.openxmlformats.org/officeDocument/2006/relationships/notesSlide" Target="../notesSlides/notesSlide2.xml"/><Relationship Id="rId1" Type="http://schemas.openxmlformats.org/officeDocument/2006/relationships/slideLayout" Target="../slideLayouts/slideLayout11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hyperlink" Target="https://www.girlscouts.org/en/our-program/badges/badge_explorer.html" TargetMode="Externa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6.png"/><Relationship Id="rId7" Type="http://schemas.openxmlformats.org/officeDocument/2006/relationships/image" Target="../media/image44.png"/><Relationship Id="rId12"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23.xml"/><Relationship Id="rId6" Type="http://schemas.openxmlformats.org/officeDocument/2006/relationships/image" Target="../media/image47.png"/><Relationship Id="rId11" Type="http://schemas.openxmlformats.org/officeDocument/2006/relationships/image" Target="../media/image51.jpeg"/><Relationship Id="rId5" Type="http://schemas.openxmlformats.org/officeDocument/2006/relationships/image" Target="../media/image43.png"/><Relationship Id="rId10" Type="http://schemas.openxmlformats.org/officeDocument/2006/relationships/image" Target="../media/image50.jpeg"/><Relationship Id="rId4" Type="http://schemas.openxmlformats.org/officeDocument/2006/relationships/image" Target="../media/image42.png"/><Relationship Id="rId9" Type="http://schemas.openxmlformats.org/officeDocument/2006/relationships/image" Target="../media/image49.jpeg"/><Relationship Id="rId14"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15.xml"/><Relationship Id="rId6" Type="http://schemas.openxmlformats.org/officeDocument/2006/relationships/image" Target="../media/image57.png"/><Relationship Id="rId5" Type="http://schemas.openxmlformats.org/officeDocument/2006/relationships/image" Target="../media/image46.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hyperlink" Target="https://solarsystem.nasa.gov/resources/925/solar-system-and-beyond-poster-set/" TargetMode="External"/><Relationship Id="rId13" Type="http://schemas.openxmlformats.org/officeDocument/2006/relationships/hyperlink" Target="https://spaceplace.nasa.gov/coloring-pages/en/" TargetMode="External"/><Relationship Id="rId18" Type="http://schemas.openxmlformats.org/officeDocument/2006/relationships/hyperlink" Target="https://www.youtube.com/watch?v=U9TYRSf3xiQ&amp;list=PLhz12vamHOna6ySCBRBGgCLLoTbMgqMzd" TargetMode="External"/><Relationship Id="rId3" Type="http://schemas.openxmlformats.org/officeDocument/2006/relationships/hyperlink" Target="https://www.jpl.nasa.gov/edu/learn/" TargetMode="External"/><Relationship Id="rId21" Type="http://schemas.openxmlformats.org/officeDocument/2006/relationships/hyperlink" Target="https://www.amightygirl.com/blog?p=16848" TargetMode="External"/><Relationship Id="rId7" Type="http://schemas.openxmlformats.org/officeDocument/2006/relationships/hyperlink" Target="https://apod.nasa.gov/" TargetMode="External"/><Relationship Id="rId12" Type="http://schemas.openxmlformats.org/officeDocument/2006/relationships/hyperlink" Target="https://science.nasa.gov/toolkits/coloring-books" TargetMode="External"/><Relationship Id="rId17" Type="http://schemas.openxmlformats.org/officeDocument/2006/relationships/hyperlink" Target="https://www.nasa.gov/sites/default/files/atoms/files/draw_the_scan_antennas.pdf" TargetMode="External"/><Relationship Id="rId2" Type="http://schemas.openxmlformats.org/officeDocument/2006/relationships/hyperlink" Target="https://spaceplace.nasa.gov/" TargetMode="External"/><Relationship Id="rId16" Type="http://schemas.openxmlformats.org/officeDocument/2006/relationships/hyperlink" Target="https://spaceplace.nasa.gov/review/coloring-pages/Perseverance.pdf" TargetMode="External"/><Relationship Id="rId20" Type="http://schemas.openxmlformats.org/officeDocument/2006/relationships/hyperlink" Target="https://www.youtube.com/c/scishowkids/playlists" TargetMode="External"/><Relationship Id="rId1" Type="http://schemas.openxmlformats.org/officeDocument/2006/relationships/slideLayout" Target="../slideLayouts/slideLayout115.xml"/><Relationship Id="rId6" Type="http://schemas.openxmlformats.org/officeDocument/2006/relationships/hyperlink" Target="https://www.nasa.gov/kidsclub/index.html" TargetMode="External"/><Relationship Id="rId11" Type="http://schemas.openxmlformats.org/officeDocument/2006/relationships/hyperlink" Target="https://science.nasa.gov/toolkits/nasa-science-mission-posters#solarsystem" TargetMode="External"/><Relationship Id="rId5" Type="http://schemas.openxmlformats.org/officeDocument/2006/relationships/hyperlink" Target="https://www.nasa.gov/stem" TargetMode="External"/><Relationship Id="rId15" Type="http://schemas.openxmlformats.org/officeDocument/2006/relationships/hyperlink" Target="https://www.nasa.gov/sites/default/files/637505main_moon_eva_color.pdf" TargetMode="External"/><Relationship Id="rId10" Type="http://schemas.openxmlformats.org/officeDocument/2006/relationships/hyperlink" Target="https://www.jpl.nasa.gov/edu/learn/toolkit/?resource_type=Printouts+and+Downloads" TargetMode="External"/><Relationship Id="rId19" Type="http://schemas.openxmlformats.org/officeDocument/2006/relationships/hyperlink" Target="http://youtube.com/watch?v=6FB0rDsR_rc&amp;list=PLhz12vamHOnagseIgy26MoPI79NXiFBwN" TargetMode="External"/><Relationship Id="rId4" Type="http://schemas.openxmlformats.org/officeDocument/2006/relationships/hyperlink" Target="https://docs.google.com/document/d/1ZfnIYxmNlYTuf3419DIR5nHT-iztC9MNdsCIX7U4e9A/edit?usp=sharing" TargetMode="External"/><Relationship Id="rId9" Type="http://schemas.openxmlformats.org/officeDocument/2006/relationships/hyperlink" Target="https://spaceplace.nasa.gov/posters/en/" TargetMode="External"/><Relationship Id="rId14" Type="http://schemas.openxmlformats.org/officeDocument/2006/relationships/hyperlink" Target="https://solarsystem.nasa.gov/resources/368/our-very-own-star-the-su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solidFill>
                  <a:schemeClr val="bg1"/>
                </a:solidFill>
              </a:rPr>
              <a:t>Girl Scout Space Science </a:t>
            </a:r>
            <a:br>
              <a:rPr lang="en-US" dirty="0">
                <a:solidFill>
                  <a:schemeClr val="bg1"/>
                </a:solidFill>
              </a:rPr>
            </a:br>
            <a:r>
              <a:rPr lang="en-US" dirty="0">
                <a:solidFill>
                  <a:schemeClr val="bg1"/>
                </a:solidFill>
              </a:rPr>
              <a:t>Badge Resources</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solidFill>
                  <a:schemeClr val="bg1"/>
                </a:solidFill>
              </a:rPr>
              <a:t>Younger Girls K-5</a:t>
            </a:r>
          </a:p>
        </p:txBody>
      </p:sp>
      <p:sp>
        <p:nvSpPr>
          <p:cNvPr id="2" name="TextBox 1">
            <a:extLst>
              <a:ext uri="{FF2B5EF4-FFF2-40B4-BE49-F238E27FC236}">
                <a16:creationId xmlns:a16="http://schemas.microsoft.com/office/drawing/2014/main" id="{D0C43D03-3F41-DA48-8CE3-7AF882179E7E}"/>
              </a:ext>
            </a:extLst>
          </p:cNvPr>
          <p:cNvSpPr txBox="1"/>
          <p:nvPr/>
        </p:nvSpPr>
        <p:spPr>
          <a:xfrm>
            <a:off x="2696308" y="2618154"/>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5" name="TextBox 4">
            <a:extLst>
              <a:ext uri="{FF2B5EF4-FFF2-40B4-BE49-F238E27FC236}">
                <a16:creationId xmlns:a16="http://schemas.microsoft.com/office/drawing/2014/main" id="{A2526C01-1F74-774E-B968-6581934B57DB}"/>
              </a:ext>
            </a:extLst>
          </p:cNvPr>
          <p:cNvSpPr txBox="1"/>
          <p:nvPr/>
        </p:nvSpPr>
        <p:spPr>
          <a:xfrm>
            <a:off x="1752600" y="2628900"/>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8" name="TextBox 7">
            <a:extLst>
              <a:ext uri="{FF2B5EF4-FFF2-40B4-BE49-F238E27FC236}">
                <a16:creationId xmlns:a16="http://schemas.microsoft.com/office/drawing/2014/main" id="{6858DBAB-4DFD-1949-A9C2-DDD0DC7584FE}"/>
              </a:ext>
            </a:extLst>
          </p:cNvPr>
          <p:cNvSpPr txBox="1"/>
          <p:nvPr/>
        </p:nvSpPr>
        <p:spPr>
          <a:xfrm>
            <a:off x="4954698" y="4062329"/>
            <a:ext cx="3801020" cy="577081"/>
          </a:xfrm>
          <a:prstGeom prst="rect">
            <a:avLst/>
          </a:prstGeom>
          <a:noFill/>
          <a:ln>
            <a:noFill/>
          </a:ln>
        </p:spPr>
        <p:txBody>
          <a:bodyPr wrap="square">
            <a:spAutoFit/>
          </a:bodyPr>
          <a:lstStyle/>
          <a:p>
            <a:pPr algn="ctr"/>
            <a:r>
              <a:rPr lang="en-US" sz="1050" dirty="0">
                <a:latin typeface="Girl Scout Text Book" panose="02020003000000000000" pitchFamily="18" charset="0"/>
              </a:rPr>
              <a:t>“Reaching for the Stars: NASA Science for Girl Scouts” supported by  NASA Science under Cooperative Agreement No. NNX16AB90A to SETI Institute </a:t>
            </a:r>
            <a:r>
              <a:rPr lang="en-US" sz="1050" dirty="0">
                <a:latin typeface="Girl Scout Text Book" panose="02020003000000000000" pitchFamily="18" charset="0"/>
                <a:hlinkClick r:id="rId3">
                  <a:extLst>
                    <a:ext uri="{A12FA001-AC4F-418D-AE19-62706E023703}">
                      <ahyp:hlinkClr xmlns:ahyp="http://schemas.microsoft.com/office/drawing/2018/hyperlinkcolor" val="tx"/>
                    </a:ext>
                  </a:extLst>
                </a:hlinkClick>
              </a:rPr>
              <a:t>seti.org/gsstars</a:t>
            </a:r>
            <a:r>
              <a:rPr lang="en-US" sz="1050" dirty="0">
                <a:latin typeface="Girl Scout Text Book" panose="02020003000000000000" pitchFamily="18" charset="0"/>
              </a:rPr>
              <a:t> </a:t>
            </a:r>
          </a:p>
        </p:txBody>
      </p:sp>
      <p:pic>
        <p:nvPicPr>
          <p:cNvPr id="9" name="Picture 10">
            <a:extLst>
              <a:ext uri="{FF2B5EF4-FFF2-40B4-BE49-F238E27FC236}">
                <a16:creationId xmlns:a16="http://schemas.microsoft.com/office/drawing/2014/main" id="{E340370E-9511-6541-9090-C60DA246D5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8143" y="2742808"/>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jhenricks\AppData\Local\Microsoft\Windows\INetCache\Content.MSO\52F97D0.tmp">
            <a:extLst>
              <a:ext uri="{FF2B5EF4-FFF2-40B4-BE49-F238E27FC236}">
                <a16:creationId xmlns:a16="http://schemas.microsoft.com/office/drawing/2014/main" id="{03630687-B269-AB47-A994-C892AEE25A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92946" y="2682689"/>
            <a:ext cx="1276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a:extLst>
              <a:ext uri="{FF2B5EF4-FFF2-40B4-BE49-F238E27FC236}">
                <a16:creationId xmlns:a16="http://schemas.microsoft.com/office/drawing/2014/main" id="{506C5415-7E16-2D48-959B-DC49809490B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09848" y="285616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3">
            <a:extLst>
              <a:ext uri="{FF2B5EF4-FFF2-40B4-BE49-F238E27FC236}">
                <a16:creationId xmlns:a16="http://schemas.microsoft.com/office/drawing/2014/main" id="{8AFAC331-6119-A14A-A18A-B2028CD160DA}"/>
              </a:ext>
            </a:extLst>
          </p:cNvPr>
          <p:cNvSpPr>
            <a:spLocks noGrp="1"/>
          </p:cNvSpPr>
          <p:nvPr>
            <p:ph type="ftr" sz="quarter" idx="3"/>
          </p:nvPr>
        </p:nvSpPr>
        <p:spPr>
          <a:xfrm>
            <a:off x="171449" y="4989412"/>
            <a:ext cx="5673297" cy="154578"/>
          </a:xfrm>
        </p:spPr>
        <p:txBody>
          <a:bodyPr/>
          <a:lstStyle/>
          <a:p>
            <a:r>
              <a:rPr lang="en-US" dirty="0"/>
              <a:t>GSUSA marks and content used with permission of the Girl Scouts of the USA</a:t>
            </a:r>
          </a:p>
        </p:txBody>
      </p:sp>
    </p:spTree>
    <p:extLst>
      <p:ext uri="{BB962C8B-B14F-4D97-AF65-F5344CB8AC3E}">
        <p14:creationId xmlns:p14="http://schemas.microsoft.com/office/powerpoint/2010/main" val="33236424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4" name="Google Shape;404;p52"/>
          <p:cNvPicPr preferRelativeResize="0">
            <a:picLocks noGrp="1"/>
          </p:cNvPicPr>
          <p:nvPr>
            <p:ph type="pic" idx="4294967295"/>
          </p:nvPr>
        </p:nvPicPr>
        <p:blipFill rotWithShape="1">
          <a:blip r:embed="rId3" cstate="screen">
            <a:extLst>
              <a:ext uri="{28A0092B-C50C-407E-A947-70E740481C1C}">
                <a14:useLocalDpi xmlns:a14="http://schemas.microsoft.com/office/drawing/2010/main"/>
              </a:ext>
            </a:extLst>
          </a:blip>
          <a:srcRect r="-1" b="-1"/>
          <a:stretch/>
        </p:blipFill>
        <p:spPr>
          <a:xfrm>
            <a:off x="0" y="0"/>
            <a:ext cx="5245100" cy="5143500"/>
          </a:xfrm>
          <a:prstGeom prst="rect">
            <a:avLst/>
          </a:prstGeom>
          <a:noFill/>
        </p:spPr>
      </p:pic>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a:solidFill>
                  <a:schemeClr val="bg1"/>
                </a:solidFill>
              </a:rPr>
              <a:t>Share</a:t>
            </a:r>
            <a:endParaRPr lang="en-US" sz="3900" dirty="0">
              <a:solidFill>
                <a:schemeClr val="bg1"/>
              </a:solidFill>
            </a:endParaRP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7" y="2699502"/>
            <a:ext cx="3430223" cy="2173440"/>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Have you seen the </a:t>
            </a:r>
            <a:r>
              <a:rPr lang="en-US" sz="2400" b="1" dirty="0">
                <a:solidFill>
                  <a:schemeClr val="bg1"/>
                </a:solidFill>
              </a:rPr>
              <a:t>Moon</a:t>
            </a:r>
            <a:r>
              <a:rPr lang="en-US" sz="2400" dirty="0">
                <a:solidFill>
                  <a:schemeClr val="bg1"/>
                </a:solidFill>
              </a:rPr>
              <a:t>?</a:t>
            </a:r>
          </a:p>
          <a:p>
            <a:pPr marL="0" indent="0">
              <a:lnSpc>
                <a:spcPct val="120000"/>
              </a:lnSpc>
              <a:spcBef>
                <a:spcPts val="1950"/>
              </a:spcBef>
              <a:buSzPts val="4000"/>
              <a:buNone/>
            </a:pPr>
            <a:r>
              <a:rPr lang="en-US" sz="2400" dirty="0">
                <a:solidFill>
                  <a:schemeClr val="bg1"/>
                </a:solidFill>
              </a:rPr>
              <a:t>What did you </a:t>
            </a:r>
            <a:r>
              <a:rPr lang="en-US" sz="2400" b="1" dirty="0">
                <a:solidFill>
                  <a:schemeClr val="bg1"/>
                </a:solidFill>
              </a:rPr>
              <a:t>notice?</a:t>
            </a:r>
            <a:endParaRPr lang="en-US" sz="2400" dirty="0">
              <a:solidFill>
                <a:schemeClr val="bg1"/>
              </a:solidFill>
            </a:endParaRPr>
          </a:p>
        </p:txBody>
      </p:sp>
    </p:spTree>
    <p:extLst>
      <p:ext uri="{BB962C8B-B14F-4D97-AF65-F5344CB8AC3E}">
        <p14:creationId xmlns:p14="http://schemas.microsoft.com/office/powerpoint/2010/main" val="30999570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F1E7D0-01B3-5A41-9D08-B008C5F7D4C8}"/>
              </a:ext>
            </a:extLst>
          </p:cNvPr>
          <p:cNvSpPr>
            <a:spLocks noGrp="1"/>
          </p:cNvSpPr>
          <p:nvPr>
            <p:ph type="body" sz="quarter" idx="20"/>
          </p:nvPr>
        </p:nvSpPr>
        <p:spPr/>
        <p:txBody>
          <a:bodyPr/>
          <a:lstStyle/>
          <a:p>
            <a:r>
              <a:rPr lang="en-US" dirty="0"/>
              <a:t>Reflect</a:t>
            </a:r>
          </a:p>
        </p:txBody>
      </p:sp>
      <p:pic>
        <p:nvPicPr>
          <p:cNvPr id="3074" name="Picture 2">
            <a:extLst>
              <a:ext uri="{FF2B5EF4-FFF2-40B4-BE49-F238E27FC236}">
                <a16:creationId xmlns:a16="http://schemas.microsoft.com/office/drawing/2014/main" id="{D89DE644-36B9-794F-91DA-00D6B39F61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318"/>
            <a:ext cx="9144000" cy="4868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8C31F8-D82E-8243-ABD7-28DC22C964C6}"/>
              </a:ext>
            </a:extLst>
          </p:cNvPr>
          <p:cNvSpPr txBox="1"/>
          <p:nvPr/>
        </p:nvSpPr>
        <p:spPr>
          <a:xfrm>
            <a:off x="4411500" y="2549976"/>
            <a:ext cx="3621329" cy="1503333"/>
          </a:xfrm>
          <a:prstGeom prst="rect">
            <a:avLst/>
          </a:prstGeom>
          <a:noFill/>
          <a:ln>
            <a:noFill/>
          </a:ln>
        </p:spPr>
        <p:txBody>
          <a:bodyPr vert="horz" wrap="square" lIns="91440" tIns="45720" rIns="91440" bIns="45720" rtlCol="0" anchor="ctr">
            <a:noAutofit/>
          </a:bodyPr>
          <a:lstStyle/>
          <a:p>
            <a:pPr>
              <a:buSzPts val="3600"/>
            </a:pPr>
            <a:r>
              <a:rPr lang="en-US" sz="4400" dirty="0">
                <a:solidFill>
                  <a:schemeClr val="bg1"/>
                </a:solidFill>
                <a:latin typeface="Garamond" panose="02020404030301010803" pitchFamily="18" charset="0"/>
              </a:rPr>
              <a:t>One thing</a:t>
            </a:r>
          </a:p>
          <a:p>
            <a:pPr>
              <a:buSzPts val="3600"/>
            </a:pPr>
            <a:r>
              <a:rPr lang="en-US" sz="4400" dirty="0">
                <a:solidFill>
                  <a:schemeClr val="bg1"/>
                </a:solidFill>
                <a:latin typeface="Garamond" panose="02020404030301010803" pitchFamily="18" charset="0"/>
              </a:rPr>
              <a:t>I learned today</a:t>
            </a:r>
          </a:p>
        </p:txBody>
      </p:sp>
    </p:spTree>
    <p:extLst>
      <p:ext uri="{BB962C8B-B14F-4D97-AF65-F5344CB8AC3E}">
        <p14:creationId xmlns:p14="http://schemas.microsoft.com/office/powerpoint/2010/main" val="4051357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F1E7D0-01B3-5A41-9D08-B008C5F7D4C8}"/>
              </a:ext>
            </a:extLst>
          </p:cNvPr>
          <p:cNvSpPr>
            <a:spLocks noGrp="1"/>
          </p:cNvSpPr>
          <p:nvPr>
            <p:ph type="body" sz="quarter" idx="20"/>
          </p:nvPr>
        </p:nvSpPr>
        <p:spPr/>
        <p:txBody>
          <a:bodyPr/>
          <a:lstStyle/>
          <a:p>
            <a:r>
              <a:rPr lang="en-US" dirty="0"/>
              <a:t>Reflect</a:t>
            </a:r>
          </a:p>
        </p:txBody>
      </p:sp>
      <p:pic>
        <p:nvPicPr>
          <p:cNvPr id="3074" name="Picture 2">
            <a:extLst>
              <a:ext uri="{FF2B5EF4-FFF2-40B4-BE49-F238E27FC236}">
                <a16:creationId xmlns:a16="http://schemas.microsoft.com/office/drawing/2014/main" id="{D89DE644-36B9-794F-91DA-00D6B39F61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6525"/>
            <a:ext cx="9144000" cy="4868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8C31F8-D82E-8243-ABD7-28DC22C964C6}"/>
              </a:ext>
            </a:extLst>
          </p:cNvPr>
          <p:cNvSpPr txBox="1"/>
          <p:nvPr/>
        </p:nvSpPr>
        <p:spPr>
          <a:xfrm>
            <a:off x="3680749" y="2755827"/>
            <a:ext cx="4531308" cy="1443548"/>
          </a:xfrm>
          <a:prstGeom prst="rect">
            <a:avLst/>
          </a:prstGeom>
          <a:noFill/>
          <a:ln>
            <a:noFill/>
          </a:ln>
        </p:spPr>
        <p:txBody>
          <a:bodyPr vert="horz" wrap="square" lIns="91440" tIns="45720" rIns="91440" bIns="45720" rtlCol="0" anchor="ctr">
            <a:noAutofit/>
          </a:bodyPr>
          <a:lstStyle/>
          <a:p>
            <a:pPr>
              <a:buSzPts val="3600"/>
            </a:pPr>
            <a:r>
              <a:rPr lang="en-US" sz="4400" dirty="0">
                <a:solidFill>
                  <a:schemeClr val="bg1"/>
                </a:solidFill>
                <a:latin typeface="Garamond" panose="02020404030301010803" pitchFamily="18" charset="0"/>
              </a:rPr>
              <a:t>One thing I want to learn more about</a:t>
            </a:r>
          </a:p>
        </p:txBody>
      </p:sp>
    </p:spTree>
    <p:extLst>
      <p:ext uri="{BB962C8B-B14F-4D97-AF65-F5344CB8AC3E}">
        <p14:creationId xmlns:p14="http://schemas.microsoft.com/office/powerpoint/2010/main" val="41251941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16694" y="913761"/>
            <a:ext cx="2560320" cy="2560320"/>
          </a:xfrm>
          <a:prstGeom prst="rect">
            <a:avLst/>
          </a:prstGeom>
          <a:noFill/>
          <a:ln>
            <a:noFill/>
          </a:ln>
        </p:spPr>
      </p:pic>
      <p:sp>
        <p:nvSpPr>
          <p:cNvPr id="2" name="Text Placeholder 1">
            <a:extLst>
              <a:ext uri="{FF2B5EF4-FFF2-40B4-BE49-F238E27FC236}">
                <a16:creationId xmlns:a16="http://schemas.microsoft.com/office/drawing/2014/main" id="{8F5B48F0-8566-B843-9BD5-A15134AD8DB0}"/>
              </a:ext>
            </a:extLst>
          </p:cNvPr>
          <p:cNvSpPr>
            <a:spLocks noGrp="1"/>
          </p:cNvSpPr>
          <p:nvPr>
            <p:ph type="body" sz="quarter" idx="20"/>
          </p:nvPr>
        </p:nvSpPr>
        <p:spPr/>
        <p:txBody>
          <a:bodyPr/>
          <a:lstStyle/>
          <a:p>
            <a:r>
              <a:rPr lang="en-US" dirty="0"/>
              <a:t>Share</a:t>
            </a:r>
          </a:p>
        </p:txBody>
      </p:sp>
      <p:sp>
        <p:nvSpPr>
          <p:cNvPr id="975" name="Google Shape;975;p103"/>
          <p:cNvSpPr txBox="1">
            <a:spLocks noGrp="1"/>
          </p:cNvSpPr>
          <p:nvPr>
            <p:ph type="title" idx="4294967295"/>
          </p:nvPr>
        </p:nvSpPr>
        <p:spPr>
          <a:xfrm>
            <a:off x="138173" y="246063"/>
            <a:ext cx="7358002" cy="481012"/>
          </a:xfrm>
          <a:prstGeom prst="rect">
            <a:avLst/>
          </a:prstGeom>
          <a:noFill/>
          <a:ln>
            <a:noFill/>
          </a:ln>
        </p:spPr>
        <p:txBody>
          <a:bodyPr spcFirstLastPara="1" vert="horz" wrap="square" lIns="0" tIns="0" rIns="0" bIns="0" rtlCol="0" anchor="ctr" anchorCtr="0">
            <a:noAutofit/>
          </a:bodyPr>
          <a:lstStyle/>
          <a:p>
            <a:r>
              <a:rPr lang="en-US" sz="2800" dirty="0">
                <a:solidFill>
                  <a:schemeClr val="bg1"/>
                </a:solidFill>
              </a:rPr>
              <a:t>How would you explore our Solar System? </a:t>
            </a:r>
            <a:endParaRPr sz="2800" dirty="0">
              <a:solidFill>
                <a:schemeClr val="bg1"/>
              </a:solidFill>
            </a:endParaRPr>
          </a:p>
        </p:txBody>
      </p:sp>
      <p:pic>
        <p:nvPicPr>
          <p:cNvPr id="977" name="Google Shape;977;p1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27084" y="913760"/>
            <a:ext cx="3341687" cy="2538687"/>
          </a:xfrm>
          <a:prstGeom prst="rect">
            <a:avLst/>
          </a:prstGeom>
          <a:noFill/>
          <a:ln>
            <a:noFill/>
          </a:ln>
        </p:spPr>
      </p:pic>
      <p:sp>
        <p:nvSpPr>
          <p:cNvPr id="978" name="Google Shape;978;p103"/>
          <p:cNvSpPr txBox="1"/>
          <p:nvPr/>
        </p:nvSpPr>
        <p:spPr>
          <a:xfrm>
            <a:off x="2916694" y="3571913"/>
            <a:ext cx="2551499" cy="1221151"/>
          </a:xfrm>
          <a:prstGeom prst="rect">
            <a:avLst/>
          </a:prstGeom>
          <a:solidFill>
            <a:schemeClr val="lt1"/>
          </a:solidFill>
          <a:ln>
            <a:noFill/>
          </a:ln>
        </p:spPr>
        <p:txBody>
          <a:bodyPr spcFirstLastPara="1" wrap="square" lIns="91425" tIns="45700" rIns="91425" bIns="45700" anchor="t" anchorCtr="0">
            <a:normAutofit fontScale="92500"/>
          </a:bodyPr>
          <a:lstStyle/>
          <a:p>
            <a:pPr algn="ctr">
              <a:buClr>
                <a:schemeClr val="dk1"/>
              </a:buClr>
              <a:buSzPts val="2800"/>
            </a:pPr>
            <a:r>
              <a:rPr lang="en-US" sz="2800" b="1" dirty="0">
                <a:solidFill>
                  <a:schemeClr val="dk1"/>
                </a:solidFill>
                <a:latin typeface="Garamond" panose="02020404030301010803" pitchFamily="18" charset="0"/>
                <a:cs typeface="Arial"/>
                <a:sym typeface="Calibri"/>
              </a:rPr>
              <a:t>Engineer</a:t>
            </a:r>
            <a:endParaRPr sz="2800" b="1" dirty="0">
              <a:solidFill>
                <a:schemeClr val="dk1"/>
              </a:solidFill>
              <a:latin typeface="Garamond" panose="02020404030301010803" pitchFamily="18" charset="0"/>
              <a:cs typeface="Arial"/>
            </a:endParaRPr>
          </a:p>
          <a:p>
            <a:pPr algn="ctr">
              <a:spcBef>
                <a:spcPts val="320"/>
              </a:spcBef>
              <a:buClr>
                <a:schemeClr val="dk1"/>
              </a:buClr>
              <a:buSzPts val="1600"/>
            </a:pPr>
            <a:r>
              <a:rPr lang="en-US" sz="2000" dirty="0">
                <a:solidFill>
                  <a:schemeClr val="dk1"/>
                </a:solidFill>
                <a:latin typeface="Garamond" panose="02020404030301010803" pitchFamily="18" charset="0"/>
                <a:cs typeface="Arial"/>
                <a:sym typeface="Arial"/>
              </a:rPr>
              <a:t>I like to build things and </a:t>
            </a:r>
            <a:endParaRPr sz="2000" dirty="0">
              <a:solidFill>
                <a:schemeClr val="dk1"/>
              </a:solidFill>
              <a:latin typeface="Garamond" panose="02020404030301010803" pitchFamily="18" charset="0"/>
              <a:cs typeface="Arial"/>
            </a:endParaRPr>
          </a:p>
          <a:p>
            <a:pPr algn="ctr">
              <a:spcBef>
                <a:spcPts val="320"/>
              </a:spcBef>
              <a:buClr>
                <a:schemeClr val="dk1"/>
              </a:buClr>
              <a:buSzPts val="1600"/>
            </a:pPr>
            <a:r>
              <a:rPr lang="en-US" sz="2000" dirty="0">
                <a:solidFill>
                  <a:schemeClr val="dk1"/>
                </a:solidFill>
                <a:latin typeface="Garamond" panose="02020404030301010803" pitchFamily="18" charset="0"/>
                <a:cs typeface="Arial"/>
                <a:sym typeface="Arial"/>
              </a:rPr>
              <a:t>solve design challenges</a:t>
            </a:r>
            <a:endParaRPr sz="2000" dirty="0">
              <a:solidFill>
                <a:schemeClr val="dk1"/>
              </a:solidFill>
              <a:latin typeface="Garamond" panose="02020404030301010803" pitchFamily="18" charset="0"/>
              <a:cs typeface="Arial"/>
            </a:endParaRPr>
          </a:p>
        </p:txBody>
      </p:sp>
      <p:sp>
        <p:nvSpPr>
          <p:cNvPr id="979" name="Google Shape;979;p103"/>
          <p:cNvSpPr txBox="1"/>
          <p:nvPr/>
        </p:nvSpPr>
        <p:spPr>
          <a:xfrm>
            <a:off x="213379" y="3570152"/>
            <a:ext cx="2560320" cy="1205358"/>
          </a:xfrm>
          <a:prstGeom prst="rect">
            <a:avLst/>
          </a:prstGeom>
          <a:solidFill>
            <a:schemeClr val="lt1"/>
          </a:solidFill>
          <a:ln>
            <a:noFill/>
          </a:ln>
        </p:spPr>
        <p:txBody>
          <a:bodyPr spcFirstLastPara="1" wrap="square" lIns="91425" tIns="45700" rIns="91425" bIns="45700" anchor="t" anchorCtr="0">
            <a:normAutofit/>
          </a:bodyPr>
          <a:lstStyle/>
          <a:p>
            <a:pPr algn="ctr">
              <a:buClr>
                <a:schemeClr val="dk1"/>
              </a:buClr>
              <a:buSzPts val="2800"/>
            </a:pPr>
            <a:r>
              <a:rPr lang="en-US" sz="2800" b="1" dirty="0">
                <a:solidFill>
                  <a:schemeClr val="dk1"/>
                </a:solidFill>
                <a:latin typeface="Garamond" panose="02020404030301010803" pitchFamily="18" charset="0"/>
                <a:ea typeface="Arial"/>
                <a:cs typeface="Arial"/>
                <a:sym typeface="Arial"/>
              </a:rPr>
              <a:t>Astronomer</a:t>
            </a:r>
            <a:endParaRPr sz="1800" b="1" dirty="0">
              <a:latin typeface="Garamond" panose="02020404030301010803" pitchFamily="18" charset="0"/>
            </a:endParaRPr>
          </a:p>
          <a:p>
            <a:pPr algn="ctr">
              <a:spcBef>
                <a:spcPts val="320"/>
              </a:spcBef>
              <a:buClr>
                <a:schemeClr val="dk1"/>
              </a:buClr>
              <a:buSzPts val="1600"/>
            </a:pPr>
            <a:r>
              <a:rPr lang="en-US" sz="2000" dirty="0">
                <a:solidFill>
                  <a:schemeClr val="dk1"/>
                </a:solidFill>
                <a:latin typeface="Garamond" panose="02020404030301010803" pitchFamily="18" charset="0"/>
                <a:ea typeface="Arial"/>
                <a:cs typeface="Arial"/>
                <a:sym typeface="Arial"/>
              </a:rPr>
              <a:t>I like to observe and discover new things</a:t>
            </a:r>
            <a:endParaRPr sz="2400" dirty="0">
              <a:latin typeface="Garamond" panose="02020404030301010803" pitchFamily="18" charset="0"/>
            </a:endParaRPr>
          </a:p>
        </p:txBody>
      </p:sp>
      <p:sp>
        <p:nvSpPr>
          <p:cNvPr id="980" name="Google Shape;980;p103"/>
          <p:cNvSpPr txBox="1"/>
          <p:nvPr/>
        </p:nvSpPr>
        <p:spPr>
          <a:xfrm>
            <a:off x="5627083" y="3554358"/>
            <a:ext cx="3341687" cy="1221152"/>
          </a:xfrm>
          <a:prstGeom prst="rect">
            <a:avLst/>
          </a:prstGeom>
          <a:solidFill>
            <a:schemeClr val="lt1"/>
          </a:solidFill>
          <a:ln>
            <a:noFill/>
          </a:ln>
        </p:spPr>
        <p:txBody>
          <a:bodyPr spcFirstLastPara="1" wrap="square" lIns="91425" tIns="45700" rIns="91425" bIns="45700" anchor="t" anchorCtr="0">
            <a:normAutofit/>
          </a:bodyPr>
          <a:lstStyle/>
          <a:p>
            <a:pPr algn="ctr">
              <a:buClr>
                <a:schemeClr val="dk1"/>
              </a:buClr>
              <a:buSzPts val="2800"/>
            </a:pPr>
            <a:r>
              <a:rPr lang="en-US" sz="2800" b="1" dirty="0">
                <a:solidFill>
                  <a:schemeClr val="dk1"/>
                </a:solidFill>
                <a:latin typeface="Garamond" panose="02020404030301010803" pitchFamily="18" charset="0"/>
                <a:cs typeface="Arial"/>
                <a:sym typeface="Calibri"/>
              </a:rPr>
              <a:t>Astronaut</a:t>
            </a:r>
            <a:endParaRPr sz="2800" b="1" dirty="0">
              <a:solidFill>
                <a:schemeClr val="dk1"/>
              </a:solidFill>
              <a:latin typeface="Garamond" panose="02020404030301010803" pitchFamily="18" charset="0"/>
              <a:cs typeface="Arial"/>
            </a:endParaRPr>
          </a:p>
          <a:p>
            <a:pPr algn="ctr">
              <a:spcBef>
                <a:spcPts val="320"/>
              </a:spcBef>
              <a:buClr>
                <a:schemeClr val="dk1"/>
              </a:buClr>
              <a:buSzPts val="1600"/>
            </a:pPr>
            <a:r>
              <a:rPr lang="en-US" sz="1900" dirty="0">
                <a:solidFill>
                  <a:schemeClr val="dk1"/>
                </a:solidFill>
                <a:latin typeface="Garamond" panose="02020404030301010803" pitchFamily="18" charset="0"/>
                <a:cs typeface="Arial"/>
                <a:sym typeface="Arial"/>
              </a:rPr>
              <a:t>I like to explore new places </a:t>
            </a:r>
            <a:br>
              <a:rPr lang="en-US" sz="1900" dirty="0">
                <a:solidFill>
                  <a:schemeClr val="dk1"/>
                </a:solidFill>
                <a:latin typeface="Garamond" panose="02020404030301010803" pitchFamily="18" charset="0"/>
                <a:cs typeface="Arial"/>
                <a:sym typeface="Arial"/>
              </a:rPr>
            </a:br>
            <a:r>
              <a:rPr lang="en-US" sz="1900" dirty="0">
                <a:solidFill>
                  <a:schemeClr val="dk1"/>
                </a:solidFill>
                <a:latin typeface="Garamond" panose="02020404030301010803" pitchFamily="18" charset="0"/>
                <a:cs typeface="Arial"/>
                <a:sym typeface="Arial"/>
              </a:rPr>
              <a:t>and run experiments</a:t>
            </a:r>
            <a:endParaRPr sz="1900" dirty="0">
              <a:solidFill>
                <a:schemeClr val="dk1"/>
              </a:solidFill>
              <a:latin typeface="Garamond" panose="02020404030301010803" pitchFamily="18" charset="0"/>
              <a:cs typeface="Arial"/>
            </a:endParaRPr>
          </a:p>
        </p:txBody>
      </p:sp>
      <p:pic>
        <p:nvPicPr>
          <p:cNvPr id="981" name="Google Shape;981;p1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6303" y="915121"/>
            <a:ext cx="2560320" cy="2560320"/>
          </a:xfrm>
          <a:prstGeom prst="rect">
            <a:avLst/>
          </a:prstGeom>
          <a:noFill/>
          <a:ln>
            <a:noFill/>
          </a:ln>
        </p:spPr>
      </p:pic>
      <p:sp>
        <p:nvSpPr>
          <p:cNvPr id="982" name="Google Shape;982;p103"/>
          <p:cNvSpPr/>
          <p:nvPr/>
        </p:nvSpPr>
        <p:spPr>
          <a:xfrm>
            <a:off x="138173" y="820410"/>
            <a:ext cx="599765" cy="976908"/>
          </a:xfrm>
          <a:prstGeom prst="roundRect">
            <a:avLst>
              <a:gd name="adj" fmla="val 16667"/>
            </a:avLst>
          </a:prstGeom>
          <a:solidFill>
            <a:srgbClr val="00AE58"/>
          </a:solidFill>
          <a:ln>
            <a:noFill/>
          </a:ln>
        </p:spPr>
        <p:txBody>
          <a:bodyPr spcFirstLastPara="1" wrap="square" lIns="91425" tIns="45700" rIns="91425" bIns="45700" anchor="ctr" anchorCtr="0">
            <a:noAutofit/>
          </a:bodyPr>
          <a:lstStyle/>
          <a:p>
            <a:pPr algn="ctr"/>
            <a:r>
              <a:rPr lang="en-US" sz="5400" b="1" dirty="0">
                <a:solidFill>
                  <a:schemeClr val="lt1"/>
                </a:solidFill>
                <a:latin typeface="Arial"/>
                <a:ea typeface="Arial"/>
                <a:cs typeface="Arial"/>
                <a:sym typeface="Arial"/>
              </a:rPr>
              <a:t>1</a:t>
            </a:r>
            <a:endParaRPr sz="2400" b="1" dirty="0">
              <a:solidFill>
                <a:schemeClr val="lt1"/>
              </a:solidFill>
              <a:latin typeface="Arial"/>
              <a:ea typeface="Arial"/>
              <a:cs typeface="Arial"/>
              <a:sym typeface="Arial"/>
            </a:endParaRPr>
          </a:p>
        </p:txBody>
      </p:sp>
      <p:sp>
        <p:nvSpPr>
          <p:cNvPr id="984" name="Google Shape;984;p103"/>
          <p:cNvSpPr/>
          <p:nvPr/>
        </p:nvSpPr>
        <p:spPr>
          <a:xfrm>
            <a:off x="5563516" y="778734"/>
            <a:ext cx="599765" cy="976908"/>
          </a:xfrm>
          <a:prstGeom prst="roundRect">
            <a:avLst>
              <a:gd name="adj" fmla="val 16667"/>
            </a:avLst>
          </a:prstGeom>
          <a:solidFill>
            <a:srgbClr val="00AE58"/>
          </a:solidFill>
          <a:ln>
            <a:noFill/>
          </a:ln>
        </p:spPr>
        <p:txBody>
          <a:bodyPr spcFirstLastPara="1" wrap="square" lIns="91425" tIns="45700" rIns="91425" bIns="45700" anchor="ctr" anchorCtr="0">
            <a:noAutofit/>
          </a:bodyPr>
          <a:lstStyle/>
          <a:p>
            <a:pPr algn="ctr"/>
            <a:r>
              <a:rPr lang="en-US" sz="5400" b="1" dirty="0">
                <a:solidFill>
                  <a:schemeClr val="lt1"/>
                </a:solidFill>
                <a:latin typeface="Arial"/>
                <a:ea typeface="Arial"/>
                <a:cs typeface="Arial"/>
                <a:sym typeface="Arial"/>
              </a:rPr>
              <a:t>3</a:t>
            </a:r>
            <a:endParaRPr sz="2400" b="1" dirty="0">
              <a:solidFill>
                <a:schemeClr val="lt1"/>
              </a:solidFill>
              <a:latin typeface="Arial"/>
              <a:ea typeface="Arial"/>
              <a:cs typeface="Arial"/>
              <a:sym typeface="Arial"/>
            </a:endParaRPr>
          </a:p>
        </p:txBody>
      </p:sp>
      <p:sp>
        <p:nvSpPr>
          <p:cNvPr id="13" name="Google Shape;983;p103">
            <a:extLst>
              <a:ext uri="{FF2B5EF4-FFF2-40B4-BE49-F238E27FC236}">
                <a16:creationId xmlns:a16="http://schemas.microsoft.com/office/drawing/2014/main" id="{F852FA17-0BC8-3946-B2D4-A1F60A595D47}"/>
              </a:ext>
            </a:extLst>
          </p:cNvPr>
          <p:cNvSpPr/>
          <p:nvPr/>
        </p:nvSpPr>
        <p:spPr>
          <a:xfrm>
            <a:off x="2830192" y="778734"/>
            <a:ext cx="599765" cy="976908"/>
          </a:xfrm>
          <a:prstGeom prst="roundRect">
            <a:avLst>
              <a:gd name="adj" fmla="val 16667"/>
            </a:avLst>
          </a:prstGeom>
          <a:solidFill>
            <a:srgbClr val="00AE58"/>
          </a:solidFill>
          <a:ln>
            <a:noFill/>
          </a:ln>
        </p:spPr>
        <p:txBody>
          <a:bodyPr spcFirstLastPara="1" wrap="square" lIns="91425" tIns="45700" rIns="91425" bIns="45700" anchor="ctr" anchorCtr="0">
            <a:noAutofit/>
          </a:bodyPr>
          <a:lstStyle/>
          <a:p>
            <a:pPr algn="ctr"/>
            <a:r>
              <a:rPr lang="en-US" sz="5400" b="1" dirty="0">
                <a:solidFill>
                  <a:schemeClr val="lt1"/>
                </a:solidFill>
                <a:latin typeface="Arial"/>
                <a:ea typeface="Arial"/>
                <a:cs typeface="Arial"/>
                <a:sym typeface="Arial"/>
              </a:rPr>
              <a:t>2</a:t>
            </a:r>
            <a:endParaRPr sz="2400" b="1" dirty="0">
              <a:solidFill>
                <a:schemeClr val="lt1"/>
              </a:solidFill>
              <a:latin typeface="Arial"/>
              <a:ea typeface="Arial"/>
              <a:cs typeface="Arial"/>
              <a:sym typeface="Aria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Text Placeholder 1">
            <a:extLst>
              <a:ext uri="{FF2B5EF4-FFF2-40B4-BE49-F238E27FC236}">
                <a16:creationId xmlns:a16="http://schemas.microsoft.com/office/drawing/2014/main" id="{C3ED6CD1-3709-0F4F-BADD-75A5E37205FB}"/>
              </a:ext>
            </a:extLst>
          </p:cNvPr>
          <p:cNvSpPr>
            <a:spLocks noGrp="1"/>
          </p:cNvSpPr>
          <p:nvPr>
            <p:ph type="body" sz="quarter" idx="20"/>
          </p:nvPr>
        </p:nvSpPr>
        <p:spPr/>
        <p:txBody>
          <a:bodyPr/>
          <a:lstStyle/>
          <a:p>
            <a:r>
              <a:rPr lang="en-US" dirty="0"/>
              <a:t>Share</a:t>
            </a:r>
          </a:p>
        </p:txBody>
      </p:sp>
      <p:sp>
        <p:nvSpPr>
          <p:cNvPr id="411" name="Google Shape;411;p46"/>
          <p:cNvSpPr txBox="1">
            <a:spLocks noGrp="1"/>
          </p:cNvSpPr>
          <p:nvPr>
            <p:ph type="title" idx="4294967295"/>
          </p:nvPr>
        </p:nvSpPr>
        <p:spPr>
          <a:xfrm>
            <a:off x="2613954" y="390563"/>
            <a:ext cx="3882474" cy="715962"/>
          </a:xfrm>
          <a:prstGeom prst="rect">
            <a:avLst/>
          </a:prstGeom>
          <a:noFill/>
          <a:ln>
            <a:noFill/>
          </a:ln>
        </p:spPr>
        <p:txBody>
          <a:bodyPr spcFirstLastPara="1" wrap="square" lIns="0" tIns="0" rIns="0" bIns="0" anchor="ctr" anchorCtr="0">
            <a:noAutofit/>
          </a:bodyPr>
          <a:lstStyle/>
          <a:p>
            <a:pPr algn="ctr">
              <a:lnSpc>
                <a:spcPct val="80000"/>
              </a:lnSpc>
              <a:spcBef>
                <a:spcPts val="0"/>
              </a:spcBef>
              <a:buClr>
                <a:schemeClr val="lt1"/>
              </a:buClr>
              <a:buSzPts val="2800"/>
            </a:pPr>
            <a:r>
              <a:rPr lang="en-US" dirty="0">
                <a:solidFill>
                  <a:schemeClr val="bg1"/>
                </a:solidFill>
              </a:rPr>
              <a:t>What planet are you today?</a:t>
            </a:r>
            <a:endParaRPr dirty="0">
              <a:solidFill>
                <a:schemeClr val="bg1"/>
              </a:solidFill>
            </a:endParaRPr>
          </a:p>
        </p:txBody>
      </p:sp>
      <p:pic>
        <p:nvPicPr>
          <p:cNvPr id="412" name="Google Shape;412;p46"/>
          <p:cNvPicPr preferRelativeResize="0"/>
          <p:nvPr/>
        </p:nvPicPr>
        <p:blipFill rotWithShape="1">
          <a:blip r:embed="rId3">
            <a:alphaModFix/>
          </a:blip>
          <a:srcRect/>
          <a:stretch/>
        </p:blipFill>
        <p:spPr>
          <a:xfrm>
            <a:off x="3495393" y="1097857"/>
            <a:ext cx="1736416" cy="2309435"/>
          </a:xfrm>
          <a:prstGeom prst="rect">
            <a:avLst/>
          </a:prstGeom>
          <a:noFill/>
          <a:ln>
            <a:noFill/>
          </a:ln>
        </p:spPr>
      </p:pic>
      <p:sp>
        <p:nvSpPr>
          <p:cNvPr id="413" name="Google Shape;413;p46"/>
          <p:cNvSpPr/>
          <p:nvPr/>
        </p:nvSpPr>
        <p:spPr>
          <a:xfrm>
            <a:off x="562341" y="3237132"/>
            <a:ext cx="826579" cy="806044"/>
          </a:xfrm>
          <a:prstGeom prst="roundRect">
            <a:avLst>
              <a:gd name="adj" fmla="val 16667"/>
            </a:avLst>
          </a:prstGeom>
          <a:solidFill>
            <a:srgbClr val="00AE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4950">
                <a:solidFill>
                  <a:schemeClr val="lt1"/>
                </a:solidFill>
                <a:latin typeface="Arial"/>
                <a:ea typeface="Arial"/>
                <a:cs typeface="Arial"/>
                <a:sym typeface="Arial"/>
              </a:rPr>
              <a:t>1</a:t>
            </a:r>
            <a:endParaRPr sz="3600">
              <a:solidFill>
                <a:schemeClr val="lt1"/>
              </a:solidFill>
              <a:latin typeface="Arial"/>
              <a:ea typeface="Arial"/>
              <a:cs typeface="Arial"/>
              <a:sym typeface="Arial"/>
            </a:endParaRPr>
          </a:p>
        </p:txBody>
      </p:sp>
      <p:pic>
        <p:nvPicPr>
          <p:cNvPr id="414" name="Google Shape;414;p46"/>
          <p:cNvPicPr preferRelativeResize="0"/>
          <p:nvPr/>
        </p:nvPicPr>
        <p:blipFill rotWithShape="1">
          <a:blip r:embed="rId4">
            <a:alphaModFix/>
          </a:blip>
          <a:srcRect/>
          <a:stretch/>
        </p:blipFill>
        <p:spPr>
          <a:xfrm>
            <a:off x="7229077" y="1503669"/>
            <a:ext cx="1614480" cy="1493394"/>
          </a:xfrm>
          <a:prstGeom prst="rect">
            <a:avLst/>
          </a:prstGeom>
          <a:noFill/>
          <a:ln>
            <a:noFill/>
          </a:ln>
        </p:spPr>
      </p:pic>
      <p:pic>
        <p:nvPicPr>
          <p:cNvPr id="415" name="Google Shape;415;p46"/>
          <p:cNvPicPr preferRelativeResize="0"/>
          <p:nvPr/>
        </p:nvPicPr>
        <p:blipFill rotWithShape="1">
          <a:blip r:embed="rId5">
            <a:alphaModFix/>
          </a:blip>
          <a:srcRect/>
          <a:stretch/>
        </p:blipFill>
        <p:spPr>
          <a:xfrm>
            <a:off x="1957471" y="1483432"/>
            <a:ext cx="1696164" cy="1518067"/>
          </a:xfrm>
          <a:prstGeom prst="rect">
            <a:avLst/>
          </a:prstGeom>
          <a:noFill/>
          <a:ln>
            <a:noFill/>
          </a:ln>
        </p:spPr>
      </p:pic>
      <p:sp>
        <p:nvSpPr>
          <p:cNvPr id="416" name="Google Shape;416;p46"/>
          <p:cNvSpPr/>
          <p:nvPr/>
        </p:nvSpPr>
        <p:spPr>
          <a:xfrm>
            <a:off x="2352122" y="3237132"/>
            <a:ext cx="826579" cy="806044"/>
          </a:xfrm>
          <a:prstGeom prst="roundRect">
            <a:avLst>
              <a:gd name="adj" fmla="val 16667"/>
            </a:avLst>
          </a:prstGeom>
          <a:solidFill>
            <a:srgbClr val="00AE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4950">
                <a:solidFill>
                  <a:schemeClr val="lt1"/>
                </a:solidFill>
                <a:latin typeface="Arial"/>
                <a:ea typeface="Arial"/>
                <a:cs typeface="Arial"/>
                <a:sym typeface="Arial"/>
              </a:rPr>
              <a:t>2</a:t>
            </a:r>
            <a:endParaRPr sz="3600">
              <a:solidFill>
                <a:schemeClr val="lt1"/>
              </a:solidFill>
              <a:latin typeface="Arial"/>
              <a:ea typeface="Arial"/>
              <a:cs typeface="Arial"/>
              <a:sym typeface="Arial"/>
            </a:endParaRPr>
          </a:p>
        </p:txBody>
      </p:sp>
      <p:sp>
        <p:nvSpPr>
          <p:cNvPr id="417" name="Google Shape;417;p46"/>
          <p:cNvSpPr/>
          <p:nvPr/>
        </p:nvSpPr>
        <p:spPr>
          <a:xfrm>
            <a:off x="4141902" y="3237132"/>
            <a:ext cx="826579" cy="806044"/>
          </a:xfrm>
          <a:prstGeom prst="roundRect">
            <a:avLst>
              <a:gd name="adj" fmla="val 16667"/>
            </a:avLst>
          </a:prstGeom>
          <a:solidFill>
            <a:srgbClr val="00AE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4950">
                <a:solidFill>
                  <a:schemeClr val="lt1"/>
                </a:solidFill>
                <a:latin typeface="Arial"/>
                <a:ea typeface="Arial"/>
                <a:cs typeface="Arial"/>
                <a:sym typeface="Arial"/>
              </a:rPr>
              <a:t>3</a:t>
            </a:r>
            <a:endParaRPr sz="3600">
              <a:solidFill>
                <a:schemeClr val="lt1"/>
              </a:solidFill>
              <a:latin typeface="Arial"/>
              <a:ea typeface="Arial"/>
              <a:cs typeface="Arial"/>
              <a:sym typeface="Arial"/>
            </a:endParaRPr>
          </a:p>
        </p:txBody>
      </p:sp>
      <p:sp>
        <p:nvSpPr>
          <p:cNvPr id="418" name="Google Shape;418;p46"/>
          <p:cNvSpPr/>
          <p:nvPr/>
        </p:nvSpPr>
        <p:spPr>
          <a:xfrm>
            <a:off x="5931683" y="3237132"/>
            <a:ext cx="826579" cy="806044"/>
          </a:xfrm>
          <a:prstGeom prst="roundRect">
            <a:avLst>
              <a:gd name="adj" fmla="val 16667"/>
            </a:avLst>
          </a:prstGeom>
          <a:solidFill>
            <a:srgbClr val="00AE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4950">
                <a:solidFill>
                  <a:schemeClr val="lt1"/>
                </a:solidFill>
                <a:latin typeface="Arial"/>
                <a:ea typeface="Arial"/>
                <a:cs typeface="Arial"/>
                <a:sym typeface="Arial"/>
              </a:rPr>
              <a:t>4</a:t>
            </a:r>
            <a:endParaRPr sz="3600">
              <a:solidFill>
                <a:schemeClr val="lt1"/>
              </a:solidFill>
              <a:latin typeface="Arial"/>
              <a:ea typeface="Arial"/>
              <a:cs typeface="Arial"/>
              <a:sym typeface="Arial"/>
            </a:endParaRPr>
          </a:p>
        </p:txBody>
      </p:sp>
      <p:pic>
        <p:nvPicPr>
          <p:cNvPr id="419" name="Google Shape;419;p46"/>
          <p:cNvPicPr preferRelativeResize="0"/>
          <p:nvPr/>
        </p:nvPicPr>
        <p:blipFill rotWithShape="1">
          <a:blip r:embed="rId6">
            <a:alphaModFix/>
          </a:blip>
          <a:srcRect/>
          <a:stretch/>
        </p:blipFill>
        <p:spPr>
          <a:xfrm>
            <a:off x="5287004" y="1361673"/>
            <a:ext cx="2115935" cy="1777386"/>
          </a:xfrm>
          <a:prstGeom prst="rect">
            <a:avLst/>
          </a:prstGeom>
          <a:noFill/>
          <a:ln>
            <a:noFill/>
          </a:ln>
        </p:spPr>
      </p:pic>
      <p:sp>
        <p:nvSpPr>
          <p:cNvPr id="421" name="Google Shape;421;p46"/>
          <p:cNvSpPr/>
          <p:nvPr/>
        </p:nvSpPr>
        <p:spPr>
          <a:xfrm>
            <a:off x="7721462" y="3237132"/>
            <a:ext cx="826579" cy="806044"/>
          </a:xfrm>
          <a:prstGeom prst="roundRect">
            <a:avLst>
              <a:gd name="adj" fmla="val 16667"/>
            </a:avLst>
          </a:prstGeom>
          <a:solidFill>
            <a:srgbClr val="00AE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4950">
                <a:solidFill>
                  <a:schemeClr val="lt1"/>
                </a:solidFill>
                <a:latin typeface="Arial"/>
                <a:ea typeface="Arial"/>
                <a:cs typeface="Arial"/>
                <a:sym typeface="Arial"/>
              </a:rPr>
              <a:t>5</a:t>
            </a:r>
            <a:endParaRPr sz="3600">
              <a:solidFill>
                <a:schemeClr val="lt1"/>
              </a:solidFill>
              <a:latin typeface="Arial"/>
              <a:ea typeface="Arial"/>
              <a:cs typeface="Arial"/>
              <a:sym typeface="Arial"/>
            </a:endParaRPr>
          </a:p>
        </p:txBody>
      </p:sp>
      <p:pic>
        <p:nvPicPr>
          <p:cNvPr id="1026" name="Picture 2" descr="a cartoon of Mars with a smiling face">
            <a:extLst>
              <a:ext uri="{FF2B5EF4-FFF2-40B4-BE49-F238E27FC236}">
                <a16:creationId xmlns:a16="http://schemas.microsoft.com/office/drawing/2014/main" id="{5B9BA36D-81B4-F34C-A27C-16474F1BB9A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049" y="1552460"/>
            <a:ext cx="1913382" cy="1444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2" name="Text Placeholder 1">
            <a:extLst>
              <a:ext uri="{FF2B5EF4-FFF2-40B4-BE49-F238E27FC236}">
                <a16:creationId xmlns:a16="http://schemas.microsoft.com/office/drawing/2014/main" id="{186B6771-B5B3-AF46-9BB4-720DD639BC85}"/>
              </a:ext>
            </a:extLst>
          </p:cNvPr>
          <p:cNvSpPr>
            <a:spLocks noGrp="1"/>
          </p:cNvSpPr>
          <p:nvPr>
            <p:ph type="body" sz="quarter" idx="20"/>
          </p:nvPr>
        </p:nvSpPr>
        <p:spPr/>
        <p:txBody>
          <a:bodyPr/>
          <a:lstStyle/>
          <a:p>
            <a:r>
              <a:rPr lang="en-US" dirty="0"/>
              <a:t>Share</a:t>
            </a:r>
          </a:p>
        </p:txBody>
      </p:sp>
      <p:sp>
        <p:nvSpPr>
          <p:cNvPr id="1300" name="Google Shape;1300;p133"/>
          <p:cNvSpPr txBox="1">
            <a:spLocks noGrp="1"/>
          </p:cNvSpPr>
          <p:nvPr>
            <p:ph type="title"/>
          </p:nvPr>
        </p:nvSpPr>
        <p:spPr>
          <a:xfrm>
            <a:off x="117230" y="417984"/>
            <a:ext cx="8629650" cy="809034"/>
          </a:xfrm>
          <a:prstGeom prst="rect">
            <a:avLst/>
          </a:prstGeom>
          <a:noFill/>
          <a:ln>
            <a:noFill/>
          </a:ln>
        </p:spPr>
        <p:txBody>
          <a:bodyPr spcFirstLastPara="1" vert="horz" wrap="square" lIns="0" tIns="0" rIns="0" bIns="0" rtlCol="0" anchor="ctr" anchorCtr="0">
            <a:noAutofit/>
          </a:bodyPr>
          <a:lstStyle/>
          <a:p>
            <a:pPr>
              <a:buSzPts val="2800"/>
            </a:pPr>
            <a:r>
              <a:rPr lang="en-US" dirty="0"/>
              <a:t>Favorite constellation</a:t>
            </a:r>
            <a:br>
              <a:rPr lang="en-US" dirty="0"/>
            </a:br>
            <a:br>
              <a:rPr lang="en-US" sz="1100" dirty="0"/>
            </a:br>
            <a:r>
              <a:rPr lang="en-US" sz="1800" b="1" i="1" dirty="0"/>
              <a:t>Ideas</a:t>
            </a:r>
            <a:endParaRPr b="1" i="1" dirty="0"/>
          </a:p>
        </p:txBody>
      </p:sp>
      <p:grpSp>
        <p:nvGrpSpPr>
          <p:cNvPr id="4" name="Group 3">
            <a:extLst>
              <a:ext uri="{FF2B5EF4-FFF2-40B4-BE49-F238E27FC236}">
                <a16:creationId xmlns:a16="http://schemas.microsoft.com/office/drawing/2014/main" id="{699E3A46-2087-BF43-9CDD-3BFFB320DF69}"/>
              </a:ext>
            </a:extLst>
          </p:cNvPr>
          <p:cNvGrpSpPr/>
          <p:nvPr/>
        </p:nvGrpSpPr>
        <p:grpSpPr>
          <a:xfrm>
            <a:off x="1136176" y="1245571"/>
            <a:ext cx="3554290" cy="3479945"/>
            <a:chOff x="676030" y="1236076"/>
            <a:chExt cx="3966308" cy="3883345"/>
          </a:xfrm>
        </p:grpSpPr>
        <p:pic>
          <p:nvPicPr>
            <p:cNvPr id="1302" name="Google Shape;1302;p1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6030" y="1236076"/>
              <a:ext cx="3966308" cy="3883345"/>
            </a:xfrm>
            <a:prstGeom prst="rect">
              <a:avLst/>
            </a:prstGeom>
            <a:noFill/>
            <a:ln>
              <a:noFill/>
            </a:ln>
          </p:spPr>
        </p:pic>
        <p:sp>
          <p:nvSpPr>
            <p:cNvPr id="1303" name="Google Shape;1303;p133"/>
            <p:cNvSpPr/>
            <p:nvPr/>
          </p:nvSpPr>
          <p:spPr>
            <a:xfrm>
              <a:off x="1000369" y="1276356"/>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1</a:t>
              </a:r>
              <a:endParaRPr sz="1800"/>
            </a:p>
          </p:txBody>
        </p:sp>
        <p:sp>
          <p:nvSpPr>
            <p:cNvPr id="1304" name="Google Shape;1304;p133"/>
            <p:cNvSpPr/>
            <p:nvPr/>
          </p:nvSpPr>
          <p:spPr>
            <a:xfrm>
              <a:off x="2429381" y="2351971"/>
              <a:ext cx="603862" cy="300854"/>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10</a:t>
              </a:r>
              <a:endParaRPr sz="1800"/>
            </a:p>
          </p:txBody>
        </p:sp>
        <p:sp>
          <p:nvSpPr>
            <p:cNvPr id="1306" name="Google Shape;1306;p133"/>
            <p:cNvSpPr/>
            <p:nvPr/>
          </p:nvSpPr>
          <p:spPr>
            <a:xfrm>
              <a:off x="3852781" y="3376390"/>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8</a:t>
              </a:r>
              <a:endParaRPr sz="1800"/>
            </a:p>
          </p:txBody>
        </p:sp>
        <p:sp>
          <p:nvSpPr>
            <p:cNvPr id="1310" name="Google Shape;1310;p133"/>
            <p:cNvSpPr/>
            <p:nvPr/>
          </p:nvSpPr>
          <p:spPr>
            <a:xfrm>
              <a:off x="4013201" y="1265391"/>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solidFill>
                    <a:srgbClr val="00AE58"/>
                  </a:solidFill>
                  <a:latin typeface="Arial"/>
                  <a:ea typeface="Arial"/>
                  <a:cs typeface="Arial"/>
                  <a:sym typeface="Arial"/>
                </a:rPr>
                <a:t>2</a:t>
              </a:r>
              <a:endParaRPr sz="1800" dirty="0"/>
            </a:p>
          </p:txBody>
        </p:sp>
        <p:sp>
          <p:nvSpPr>
            <p:cNvPr id="1311" name="Google Shape;1311;p133"/>
            <p:cNvSpPr/>
            <p:nvPr/>
          </p:nvSpPr>
          <p:spPr>
            <a:xfrm>
              <a:off x="808892" y="3355022"/>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9</a:t>
              </a:r>
              <a:endParaRPr sz="1800"/>
            </a:p>
          </p:txBody>
        </p:sp>
      </p:grpSp>
      <p:grpSp>
        <p:nvGrpSpPr>
          <p:cNvPr id="5" name="Group 4">
            <a:extLst>
              <a:ext uri="{FF2B5EF4-FFF2-40B4-BE49-F238E27FC236}">
                <a16:creationId xmlns:a16="http://schemas.microsoft.com/office/drawing/2014/main" id="{46B10946-66FC-B44F-8537-64015A56E91A}"/>
              </a:ext>
            </a:extLst>
          </p:cNvPr>
          <p:cNvGrpSpPr/>
          <p:nvPr/>
        </p:nvGrpSpPr>
        <p:grpSpPr>
          <a:xfrm>
            <a:off x="4592358" y="1248108"/>
            <a:ext cx="3458931" cy="3477408"/>
            <a:chOff x="4712678" y="1236076"/>
            <a:chExt cx="3755292" cy="3775352"/>
          </a:xfrm>
        </p:grpSpPr>
        <p:pic>
          <p:nvPicPr>
            <p:cNvPr id="1301" name="Google Shape;1301;p1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12678" y="1236076"/>
              <a:ext cx="3755292" cy="3775352"/>
            </a:xfrm>
            <a:prstGeom prst="rect">
              <a:avLst/>
            </a:prstGeom>
            <a:noFill/>
            <a:ln>
              <a:noFill/>
            </a:ln>
          </p:spPr>
        </p:pic>
        <p:sp>
          <p:nvSpPr>
            <p:cNvPr id="1305" name="Google Shape;1305;p133"/>
            <p:cNvSpPr/>
            <p:nvPr/>
          </p:nvSpPr>
          <p:spPr>
            <a:xfrm>
              <a:off x="5341815" y="3726727"/>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7</a:t>
              </a:r>
              <a:endParaRPr sz="1800"/>
            </a:p>
          </p:txBody>
        </p:sp>
        <p:sp>
          <p:nvSpPr>
            <p:cNvPr id="1307" name="Google Shape;1307;p133"/>
            <p:cNvSpPr/>
            <p:nvPr/>
          </p:nvSpPr>
          <p:spPr>
            <a:xfrm>
              <a:off x="7813431" y="1326898"/>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4</a:t>
              </a:r>
              <a:endParaRPr sz="1800"/>
            </a:p>
          </p:txBody>
        </p:sp>
        <p:sp>
          <p:nvSpPr>
            <p:cNvPr id="1308" name="Google Shape;1308;p133"/>
            <p:cNvSpPr/>
            <p:nvPr/>
          </p:nvSpPr>
          <p:spPr>
            <a:xfrm>
              <a:off x="5623169" y="1277875"/>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3</a:t>
              </a:r>
              <a:endParaRPr sz="1800"/>
            </a:p>
          </p:txBody>
        </p:sp>
        <p:sp>
          <p:nvSpPr>
            <p:cNvPr id="1309" name="Google Shape;1309;p133"/>
            <p:cNvSpPr/>
            <p:nvPr/>
          </p:nvSpPr>
          <p:spPr>
            <a:xfrm>
              <a:off x="7662985" y="3757988"/>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a:solidFill>
                    <a:srgbClr val="00AE58"/>
                  </a:solidFill>
                  <a:latin typeface="Arial"/>
                  <a:ea typeface="Arial"/>
                  <a:cs typeface="Arial"/>
                  <a:sym typeface="Arial"/>
                </a:rPr>
                <a:t>6</a:t>
              </a:r>
              <a:endParaRPr sz="1800"/>
            </a:p>
          </p:txBody>
        </p:sp>
        <p:sp>
          <p:nvSpPr>
            <p:cNvPr id="1312" name="Google Shape;1312;p133"/>
            <p:cNvSpPr/>
            <p:nvPr/>
          </p:nvSpPr>
          <p:spPr>
            <a:xfrm>
              <a:off x="6645031" y="2295548"/>
              <a:ext cx="300893" cy="329192"/>
            </a:xfrm>
            <a:prstGeom prst="roundRect">
              <a:avLst>
                <a:gd name="adj" fmla="val 16667"/>
              </a:avLst>
            </a:prstGeom>
            <a:noFill/>
            <a:ln w="38100" cap="flat" cmpd="sng">
              <a:solidFill>
                <a:srgbClr val="00AE58"/>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solidFill>
                    <a:srgbClr val="00AE58"/>
                  </a:solidFill>
                  <a:latin typeface="Arial"/>
                  <a:ea typeface="Arial"/>
                  <a:cs typeface="Arial"/>
                  <a:sym typeface="Arial"/>
                </a:rPr>
                <a:t>5</a:t>
              </a:r>
              <a:endParaRPr sz="1800" dirty="0"/>
            </a:p>
          </p:txBody>
        </p:sp>
      </p:grpSp>
      <p:sp>
        <p:nvSpPr>
          <p:cNvPr id="7" name="TextBox 6">
            <a:extLst>
              <a:ext uri="{FF2B5EF4-FFF2-40B4-BE49-F238E27FC236}">
                <a16:creationId xmlns:a16="http://schemas.microsoft.com/office/drawing/2014/main" id="{981BD4AB-DBC2-0D4C-BF61-8161CC1182E3}"/>
              </a:ext>
            </a:extLst>
          </p:cNvPr>
          <p:cNvSpPr txBox="1"/>
          <p:nvPr/>
        </p:nvSpPr>
        <p:spPr>
          <a:xfrm>
            <a:off x="208344" y="4988689"/>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25" name="Footer Placeholder 3">
            <a:extLst>
              <a:ext uri="{FF2B5EF4-FFF2-40B4-BE49-F238E27FC236}">
                <a16:creationId xmlns:a16="http://schemas.microsoft.com/office/drawing/2014/main" id="{45869E7C-07DE-164C-91EC-5B77783C543E}"/>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5B0A-0F19-EC4E-B1C8-BE32C194D2AC}"/>
              </a:ext>
            </a:extLst>
          </p:cNvPr>
          <p:cNvSpPr>
            <a:spLocks noGrp="1"/>
          </p:cNvSpPr>
          <p:nvPr>
            <p:ph type="title"/>
          </p:nvPr>
        </p:nvSpPr>
        <p:spPr>
          <a:xfrm>
            <a:off x="86325" y="2305334"/>
            <a:ext cx="2854871" cy="666068"/>
          </a:xfrm>
        </p:spPr>
        <p:txBody>
          <a:bodyPr spcFirstLastPara="1" vert="horz" wrap="square" lIns="68580" tIns="34290" rIns="68580" bIns="34290" rtlCol="0" anchor="b" anchorCtr="0">
            <a:normAutofit/>
          </a:bodyPr>
          <a:lstStyle/>
          <a:p>
            <a:pPr algn="ctr">
              <a:lnSpc>
                <a:spcPct val="90000"/>
              </a:lnSpc>
              <a:spcBef>
                <a:spcPct val="0"/>
              </a:spcBef>
            </a:pPr>
            <a:r>
              <a:rPr lang="en-US" sz="3900" dirty="0"/>
              <a:t>NASA Logo</a:t>
            </a:r>
          </a:p>
        </p:txBody>
      </p:sp>
      <p:pic>
        <p:nvPicPr>
          <p:cNvPr id="27652" name="Picture 4" descr="A blue sphere with stars, white letters N-A-S-A in Helvetica font; a red chevron representing wings, and an orbiting spacecraft">
            <a:extLst>
              <a:ext uri="{FF2B5EF4-FFF2-40B4-BE49-F238E27FC236}">
                <a16:creationId xmlns:a16="http://schemas.microsoft.com/office/drawing/2014/main" id="{38193A9D-5E90-334A-8C4E-FF2518563C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268389" y="128586"/>
            <a:ext cx="2996756" cy="2509782"/>
          </a:xfrm>
          <a:prstGeom prst="rect">
            <a:avLst/>
          </a:prstGeom>
          <a:extLst>
            <a:ext uri="{909E8E84-426E-40DD-AFC4-6F175D3DCCD1}">
              <a14:hiddenFill xmlns:a14="http://schemas.microsoft.com/office/drawing/2010/main">
                <a:solidFill>
                  <a:srgbClr val="FFFFFF"/>
                </a:solidFill>
              </a14:hiddenFill>
            </a:ext>
          </a:extLst>
        </p:spPr>
      </p:pic>
      <p:pic>
        <p:nvPicPr>
          <p:cNvPr id="27654" name="Picture 6" descr="A red line forming stylized letters N-A-S-A">
            <a:extLst>
              <a:ext uri="{FF2B5EF4-FFF2-40B4-BE49-F238E27FC236}">
                <a16:creationId xmlns:a16="http://schemas.microsoft.com/office/drawing/2014/main" id="{44D3C76D-2870-CB48-A99B-250BE49A0C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099136" y="3591708"/>
            <a:ext cx="3335261" cy="933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BABFE9D2-0BAD-EA40-85A1-34867BD14A9F}"/>
              </a:ext>
            </a:extLst>
          </p:cNvPr>
          <p:cNvSpPr txBox="1">
            <a:spLocks/>
          </p:cNvSpPr>
          <p:nvPr/>
        </p:nvSpPr>
        <p:spPr>
          <a:xfrm>
            <a:off x="190500" y="-1"/>
            <a:ext cx="8809781" cy="25717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solidFill>
                  <a:schemeClr val="bg1"/>
                </a:solidFill>
              </a:rPr>
              <a:t>Share</a:t>
            </a:r>
          </a:p>
        </p:txBody>
      </p:sp>
      <p:sp>
        <p:nvSpPr>
          <p:cNvPr id="10" name="Title 2">
            <a:extLst>
              <a:ext uri="{FF2B5EF4-FFF2-40B4-BE49-F238E27FC236}">
                <a16:creationId xmlns:a16="http://schemas.microsoft.com/office/drawing/2014/main" id="{B7C0FC89-54CB-6B46-9EE9-0789019E7217}"/>
              </a:ext>
            </a:extLst>
          </p:cNvPr>
          <p:cNvSpPr txBox="1">
            <a:spLocks/>
          </p:cNvSpPr>
          <p:nvPr/>
        </p:nvSpPr>
        <p:spPr>
          <a:xfrm>
            <a:off x="7265145" y="3868985"/>
            <a:ext cx="1634227" cy="445048"/>
          </a:xfrm>
          <a:prstGeom prst="rect">
            <a:avLst/>
          </a:prstGeom>
          <a:noFill/>
          <a:ln>
            <a:noFill/>
          </a:ln>
        </p:spPr>
        <p:txBody>
          <a:bodyPr spcFirstLastPara="1" vert="horz" wrap="square" lIns="68580" tIns="34290" rIns="68580" bIns="34290" rtlCol="0" anchor="b" anchorCtr="0">
            <a:normAutofit/>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r">
              <a:lnSpc>
                <a:spcPct val="90000"/>
              </a:lnSpc>
              <a:spcBef>
                <a:spcPct val="0"/>
              </a:spcBef>
            </a:pPr>
            <a:r>
              <a:rPr lang="en-US" sz="2000" dirty="0">
                <a:latin typeface="Girl Scout Display Light" panose="02020003000000000000" pitchFamily="18" charset="0"/>
              </a:rPr>
              <a:t>“worm”</a:t>
            </a:r>
          </a:p>
        </p:txBody>
      </p:sp>
      <p:sp>
        <p:nvSpPr>
          <p:cNvPr id="11" name="Title 2">
            <a:extLst>
              <a:ext uri="{FF2B5EF4-FFF2-40B4-BE49-F238E27FC236}">
                <a16:creationId xmlns:a16="http://schemas.microsoft.com/office/drawing/2014/main" id="{6217BCBF-36E3-A84E-848B-2FF142123C9E}"/>
              </a:ext>
            </a:extLst>
          </p:cNvPr>
          <p:cNvSpPr txBox="1">
            <a:spLocks/>
          </p:cNvSpPr>
          <p:nvPr/>
        </p:nvSpPr>
        <p:spPr>
          <a:xfrm>
            <a:off x="7265145" y="1036425"/>
            <a:ext cx="1634227" cy="348177"/>
          </a:xfrm>
          <a:prstGeom prst="rect">
            <a:avLst/>
          </a:prstGeom>
          <a:noFill/>
          <a:ln>
            <a:noFill/>
          </a:ln>
        </p:spPr>
        <p:txBody>
          <a:bodyPr spcFirstLastPara="1" vert="horz" wrap="square" lIns="68580" tIns="34290" rIns="68580" bIns="34290" rtlCol="0" anchor="b" anchorCtr="0">
            <a:normAutofit/>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r">
              <a:lnSpc>
                <a:spcPct val="90000"/>
              </a:lnSpc>
              <a:spcBef>
                <a:spcPct val="0"/>
              </a:spcBef>
            </a:pPr>
            <a:r>
              <a:rPr lang="en-US" sz="2000" dirty="0">
                <a:latin typeface="Girl Scout Display Light" panose="02020003000000000000" pitchFamily="18" charset="0"/>
              </a:rPr>
              <a:t>“meatball”</a:t>
            </a:r>
          </a:p>
        </p:txBody>
      </p:sp>
    </p:spTree>
    <p:extLst>
      <p:ext uri="{BB962C8B-B14F-4D97-AF65-F5344CB8AC3E}">
        <p14:creationId xmlns:p14="http://schemas.microsoft.com/office/powerpoint/2010/main" val="13456754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5B0A-0F19-EC4E-B1C8-BE32C194D2AC}"/>
              </a:ext>
            </a:extLst>
          </p:cNvPr>
          <p:cNvSpPr>
            <a:spLocks noGrp="1"/>
          </p:cNvSpPr>
          <p:nvPr>
            <p:ph type="title"/>
          </p:nvPr>
        </p:nvSpPr>
        <p:spPr>
          <a:xfrm>
            <a:off x="167108" y="1533122"/>
            <a:ext cx="2854871" cy="1421951"/>
          </a:xfrm>
        </p:spPr>
        <p:txBody>
          <a:bodyPr spcFirstLastPara="1" vert="horz" wrap="square" lIns="68580" tIns="34290" rIns="68580" bIns="34290" rtlCol="0" anchor="b" anchorCtr="0">
            <a:normAutofit/>
          </a:bodyPr>
          <a:lstStyle/>
          <a:p>
            <a:pPr algn="ctr">
              <a:lnSpc>
                <a:spcPct val="90000"/>
              </a:lnSpc>
              <a:spcBef>
                <a:spcPct val="0"/>
              </a:spcBef>
            </a:pPr>
            <a:r>
              <a:rPr lang="en-US" sz="3900" dirty="0"/>
              <a:t>Rather see</a:t>
            </a:r>
          </a:p>
        </p:txBody>
      </p:sp>
      <p:sp>
        <p:nvSpPr>
          <p:cNvPr id="12" name="Title 2">
            <a:extLst>
              <a:ext uri="{FF2B5EF4-FFF2-40B4-BE49-F238E27FC236}">
                <a16:creationId xmlns:a16="http://schemas.microsoft.com/office/drawing/2014/main" id="{AF562DEF-A354-9145-A658-05E88D29A66E}"/>
              </a:ext>
            </a:extLst>
          </p:cNvPr>
          <p:cNvSpPr txBox="1">
            <a:spLocks/>
          </p:cNvSpPr>
          <p:nvPr/>
        </p:nvSpPr>
        <p:spPr>
          <a:xfrm>
            <a:off x="3827659" y="4397473"/>
            <a:ext cx="1488679" cy="557303"/>
          </a:xfrm>
          <a:prstGeom prst="rect">
            <a:avLst/>
          </a:prstGeom>
          <a:noFill/>
          <a:ln>
            <a:noFill/>
          </a:ln>
        </p:spPr>
        <p:txBody>
          <a:bodyPr spcFirstLastPara="1" vert="horz" wrap="square" lIns="68580" tIns="34290" rIns="68580" bIns="34290" rtlCol="0" anchor="b" anchorCtr="0">
            <a:normAutofit/>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lnSpc>
                <a:spcPct val="90000"/>
              </a:lnSpc>
              <a:spcBef>
                <a:spcPct val="0"/>
              </a:spcBef>
            </a:pPr>
            <a:r>
              <a:rPr lang="en-US" sz="3200" dirty="0">
                <a:latin typeface="Girl Scout Display Light" panose="02020003000000000000" pitchFamily="18" charset="0"/>
              </a:rPr>
              <a:t>Aurora</a:t>
            </a:r>
          </a:p>
        </p:txBody>
      </p:sp>
      <p:sp>
        <p:nvSpPr>
          <p:cNvPr id="13" name="Title 2">
            <a:extLst>
              <a:ext uri="{FF2B5EF4-FFF2-40B4-BE49-F238E27FC236}">
                <a16:creationId xmlns:a16="http://schemas.microsoft.com/office/drawing/2014/main" id="{61DDBCF1-18A0-7149-B9C1-AE30DCB212C0}"/>
              </a:ext>
            </a:extLst>
          </p:cNvPr>
          <p:cNvSpPr txBox="1">
            <a:spLocks/>
          </p:cNvSpPr>
          <p:nvPr/>
        </p:nvSpPr>
        <p:spPr>
          <a:xfrm>
            <a:off x="6442762" y="4118991"/>
            <a:ext cx="1958035" cy="835785"/>
          </a:xfrm>
          <a:prstGeom prst="rect">
            <a:avLst/>
          </a:prstGeom>
          <a:noFill/>
          <a:ln>
            <a:noFill/>
          </a:ln>
        </p:spPr>
        <p:txBody>
          <a:bodyPr spcFirstLastPara="1" vert="horz" wrap="square" lIns="68580" tIns="34290" rIns="68580" bIns="34290" rtlCol="0" anchor="b" anchorCtr="0">
            <a:normAutofit/>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lnSpc>
                <a:spcPct val="90000"/>
              </a:lnSpc>
              <a:spcBef>
                <a:spcPct val="0"/>
              </a:spcBef>
            </a:pPr>
            <a:r>
              <a:rPr lang="en-US" sz="3200" dirty="0">
                <a:latin typeface="Girl Scout Display Light" panose="02020003000000000000" pitchFamily="18" charset="0"/>
              </a:rPr>
              <a:t>Eclipse</a:t>
            </a:r>
          </a:p>
        </p:txBody>
      </p:sp>
      <p:grpSp>
        <p:nvGrpSpPr>
          <p:cNvPr id="4" name="Group 3">
            <a:extLst>
              <a:ext uri="{FF2B5EF4-FFF2-40B4-BE49-F238E27FC236}">
                <a16:creationId xmlns:a16="http://schemas.microsoft.com/office/drawing/2014/main" id="{6C70BEE7-D00D-4845-8BAB-CF7FAF06070F}"/>
              </a:ext>
            </a:extLst>
          </p:cNvPr>
          <p:cNvGrpSpPr/>
          <p:nvPr/>
        </p:nvGrpSpPr>
        <p:grpSpPr>
          <a:xfrm>
            <a:off x="3425777" y="622947"/>
            <a:ext cx="2292445" cy="3696887"/>
            <a:chOff x="3425777" y="781934"/>
            <a:chExt cx="2292445" cy="3696887"/>
          </a:xfrm>
        </p:grpSpPr>
        <p:pic>
          <p:nvPicPr>
            <p:cNvPr id="8" name="Picture 2" descr="See Explanation.  Clicking on the picture will download&#10; the highest resolution version available.">
              <a:extLst>
                <a:ext uri="{FF2B5EF4-FFF2-40B4-BE49-F238E27FC236}">
                  <a16:creationId xmlns:a16="http://schemas.microsoft.com/office/drawing/2014/main" id="{AB4A5014-E3C1-E442-8DAD-95DF4C0D7C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25777" y="781934"/>
              <a:ext cx="2292445" cy="36968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219326-EB9A-6644-860A-69A259C9CAB2}"/>
                </a:ext>
              </a:extLst>
            </p:cNvPr>
            <p:cNvSpPr txBox="1"/>
            <p:nvPr/>
          </p:nvSpPr>
          <p:spPr>
            <a:xfrm>
              <a:off x="3425777" y="4109489"/>
              <a:ext cx="2292445" cy="369332"/>
            </a:xfrm>
            <a:prstGeom prst="rect">
              <a:avLst/>
            </a:prstGeom>
            <a:noFill/>
          </p:spPr>
          <p:txBody>
            <a:bodyPr wrap="square">
              <a:spAutoFit/>
            </a:bodyPr>
            <a:lstStyle/>
            <a:p>
              <a:r>
                <a:rPr lang="en-US" sz="900" i="0" dirty="0">
                  <a:solidFill>
                    <a:schemeClr val="bg1"/>
                  </a:solidFill>
                  <a:effectLst/>
                </a:rPr>
                <a:t>In Green Company: Aurora over Norway</a:t>
              </a:r>
              <a:br>
                <a:rPr lang="en-US" sz="900" dirty="0">
                  <a:solidFill>
                    <a:schemeClr val="bg1"/>
                  </a:solidFill>
                </a:rPr>
              </a:br>
              <a:r>
                <a:rPr lang="en-US" sz="900" i="0" dirty="0">
                  <a:solidFill>
                    <a:schemeClr val="bg1"/>
                  </a:solidFill>
                  <a:effectLst/>
                </a:rPr>
                <a:t>Image Credit &amp; Copyright: </a:t>
              </a:r>
              <a:r>
                <a:rPr lang="en-US" sz="900" i="0" dirty="0">
                  <a:solidFill>
                    <a:schemeClr val="bg1"/>
                  </a:solidFill>
                  <a:effectLst/>
                  <a:hlinkClick r:id="rId4">
                    <a:extLst>
                      <a:ext uri="{A12FA001-AC4F-418D-AE19-62706E023703}">
                        <ahyp:hlinkClr xmlns:ahyp="http://schemas.microsoft.com/office/drawing/2018/hyperlinkcolor" val="tx"/>
                      </a:ext>
                    </a:extLst>
                  </a:hlinkClick>
                </a:rPr>
                <a:t>Max Rive</a:t>
              </a:r>
              <a:endParaRPr lang="en-US" sz="900" dirty="0">
                <a:solidFill>
                  <a:schemeClr val="bg1"/>
                </a:solidFill>
              </a:endParaRPr>
            </a:p>
          </p:txBody>
        </p:sp>
      </p:grpSp>
      <p:pic>
        <p:nvPicPr>
          <p:cNvPr id="11" name="Picture 10" descr="A picture containing text&#10;&#10;Description automatically generated">
            <a:extLst>
              <a:ext uri="{FF2B5EF4-FFF2-40B4-BE49-F238E27FC236}">
                <a16:creationId xmlns:a16="http://schemas.microsoft.com/office/drawing/2014/main" id="{50D38A64-D6B6-CF4D-87B5-BBDD85789B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7267" y="636172"/>
            <a:ext cx="2309026" cy="3696887"/>
          </a:xfrm>
          <a:prstGeom prst="rect">
            <a:avLst/>
          </a:prstGeom>
        </p:spPr>
      </p:pic>
      <p:sp>
        <p:nvSpPr>
          <p:cNvPr id="15" name="Text Placeholder 1">
            <a:extLst>
              <a:ext uri="{FF2B5EF4-FFF2-40B4-BE49-F238E27FC236}">
                <a16:creationId xmlns:a16="http://schemas.microsoft.com/office/drawing/2014/main" id="{6476B3C3-7648-3B48-AB8D-12CD104FE447}"/>
              </a:ext>
            </a:extLst>
          </p:cNvPr>
          <p:cNvSpPr txBox="1">
            <a:spLocks/>
          </p:cNvSpPr>
          <p:nvPr/>
        </p:nvSpPr>
        <p:spPr>
          <a:xfrm>
            <a:off x="190500" y="-1"/>
            <a:ext cx="8809781" cy="25717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solidFill>
                  <a:schemeClr val="bg1"/>
                </a:solidFill>
              </a:rPr>
              <a:t>Share</a:t>
            </a:r>
          </a:p>
        </p:txBody>
      </p:sp>
    </p:spTree>
    <p:extLst>
      <p:ext uri="{BB962C8B-B14F-4D97-AF65-F5344CB8AC3E}">
        <p14:creationId xmlns:p14="http://schemas.microsoft.com/office/powerpoint/2010/main" val="25682989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98828" y="360089"/>
            <a:ext cx="8773369" cy="735586"/>
          </a:xfrm>
          <a:prstGeom prst="rect">
            <a:avLst/>
          </a:prstGeom>
        </p:spPr>
        <p:txBody>
          <a:bodyPr spcFirstLastPara="1" vert="horz" wrap="square" lIns="91425" tIns="91425" rIns="91425" bIns="91425" rtlCol="0" anchor="t" anchorCtr="0">
            <a:normAutofit fontScale="90000"/>
          </a:bodyPr>
          <a:lstStyle/>
          <a:p>
            <a:r>
              <a:rPr lang="en" dirty="0">
                <a:solidFill>
                  <a:schemeClr val="bg1"/>
                </a:solidFill>
              </a:rPr>
              <a:t>Mars Explorers Wanted</a:t>
            </a:r>
            <a:br>
              <a:rPr lang="en" dirty="0"/>
            </a:br>
            <a:r>
              <a:rPr lang="en" dirty="0"/>
              <a:t>Tag </a:t>
            </a:r>
            <a:r>
              <a:rPr lang="en" dirty="0">
                <a:solidFill>
                  <a:schemeClr val="bg1"/>
                </a:solidFill>
              </a:rPr>
              <a:t>Yourself</a:t>
            </a:r>
            <a:endParaRPr dirty="0">
              <a:solidFill>
                <a:schemeClr val="bg1"/>
              </a:solidFill>
            </a:endParaRPr>
          </a:p>
        </p:txBody>
      </p:sp>
      <p:sp>
        <p:nvSpPr>
          <p:cNvPr id="5" name="Text Placeholder 4">
            <a:extLst>
              <a:ext uri="{FF2B5EF4-FFF2-40B4-BE49-F238E27FC236}">
                <a16:creationId xmlns:a16="http://schemas.microsoft.com/office/drawing/2014/main" id="{59EF7CD3-17CA-C543-BDF8-8BE023E97EB7}"/>
              </a:ext>
            </a:extLst>
          </p:cNvPr>
          <p:cNvSpPr>
            <a:spLocks noGrp="1"/>
          </p:cNvSpPr>
          <p:nvPr>
            <p:ph type="body" sz="quarter" idx="20"/>
          </p:nvPr>
        </p:nvSpPr>
        <p:spPr/>
        <p:txBody>
          <a:bodyPr/>
          <a:lstStyle/>
          <a:p>
            <a:r>
              <a:rPr lang="en-US" dirty="0">
                <a:solidFill>
                  <a:schemeClr val="bg1"/>
                </a:solidFill>
              </a:rPr>
              <a:t>Share</a:t>
            </a:r>
          </a:p>
        </p:txBody>
      </p:sp>
      <p:pic>
        <p:nvPicPr>
          <p:cNvPr id="69" name="Google Shape;69;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1438" y="1095677"/>
            <a:ext cx="1461000" cy="2337648"/>
          </a:xfrm>
          <a:prstGeom prst="rect">
            <a:avLst/>
          </a:prstGeom>
          <a:noFill/>
          <a:ln>
            <a:noFill/>
          </a:ln>
        </p:spPr>
      </p:pic>
      <p:sp>
        <p:nvSpPr>
          <p:cNvPr id="70" name="Google Shape;70;p15"/>
          <p:cNvSpPr txBox="1"/>
          <p:nvPr/>
        </p:nvSpPr>
        <p:spPr>
          <a:xfrm>
            <a:off x="-31100" y="3536241"/>
            <a:ext cx="1598700" cy="923299"/>
          </a:xfrm>
          <a:prstGeom prst="rect">
            <a:avLst/>
          </a:prstGeom>
          <a:noFill/>
          <a:ln>
            <a:noFill/>
          </a:ln>
        </p:spPr>
        <p:txBody>
          <a:bodyPr spcFirstLastPara="1" wrap="square" lIns="91425" tIns="91425" rIns="91425" bIns="91425" anchor="t" anchorCtr="0">
            <a:spAutoFit/>
          </a:bodyPr>
          <a:lstStyle/>
          <a:p>
            <a:r>
              <a:rPr lang="en" sz="1200" b="1" dirty="0"/>
              <a:t>Explorers on belay</a:t>
            </a:r>
            <a:r>
              <a:rPr lang="en" sz="1200" dirty="0"/>
              <a:t> </a:t>
            </a:r>
            <a:br>
              <a:rPr lang="en" sz="1200" dirty="0"/>
            </a:br>
            <a:r>
              <a:rPr lang="en" sz="1200" dirty="0"/>
              <a:t>I would bravely go where no person has gone before </a:t>
            </a:r>
            <a:endParaRPr sz="1200" dirty="0"/>
          </a:p>
        </p:txBody>
      </p:sp>
      <p:pic>
        <p:nvPicPr>
          <p:cNvPr id="71" name="Google Shape;71;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609463" y="1095677"/>
            <a:ext cx="1461000" cy="2337624"/>
          </a:xfrm>
          <a:prstGeom prst="rect">
            <a:avLst/>
          </a:prstGeom>
          <a:noFill/>
          <a:ln>
            <a:noFill/>
          </a:ln>
        </p:spPr>
      </p:pic>
      <p:sp>
        <p:nvSpPr>
          <p:cNvPr id="72" name="Google Shape;72;p15"/>
          <p:cNvSpPr txBox="1"/>
          <p:nvPr/>
        </p:nvSpPr>
        <p:spPr>
          <a:xfrm>
            <a:off x="1513250" y="3536240"/>
            <a:ext cx="1515300" cy="923299"/>
          </a:xfrm>
          <a:prstGeom prst="rect">
            <a:avLst/>
          </a:prstGeom>
          <a:noFill/>
          <a:ln>
            <a:noFill/>
          </a:ln>
        </p:spPr>
        <p:txBody>
          <a:bodyPr spcFirstLastPara="1" wrap="square" lIns="91425" tIns="91425" rIns="91425" bIns="91425" anchor="t" anchorCtr="0">
            <a:spAutoFit/>
          </a:bodyPr>
          <a:lstStyle/>
          <a:p>
            <a:r>
              <a:rPr lang="en" sz="1200" b="1" dirty="0"/>
              <a:t>Grow that garden</a:t>
            </a:r>
            <a:r>
              <a:rPr lang="en" sz="1200" dirty="0"/>
              <a:t> </a:t>
            </a:r>
            <a:br>
              <a:rPr lang="en" sz="1200" dirty="0"/>
            </a:br>
            <a:r>
              <a:rPr lang="en" sz="1200" dirty="0"/>
              <a:t>I would cultivate food for my crew to survive on Mars </a:t>
            </a:r>
            <a:endParaRPr sz="1200" dirty="0"/>
          </a:p>
        </p:txBody>
      </p:sp>
      <p:pic>
        <p:nvPicPr>
          <p:cNvPr id="73" name="Google Shape;73;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097488" y="1095678"/>
            <a:ext cx="1461000" cy="2337610"/>
          </a:xfrm>
          <a:prstGeom prst="rect">
            <a:avLst/>
          </a:prstGeom>
          <a:noFill/>
          <a:ln>
            <a:noFill/>
          </a:ln>
        </p:spPr>
      </p:pic>
      <p:sp>
        <p:nvSpPr>
          <p:cNvPr id="74" name="Google Shape;74;p15"/>
          <p:cNvSpPr txBox="1"/>
          <p:nvPr/>
        </p:nvSpPr>
        <p:spPr>
          <a:xfrm>
            <a:off x="3001275" y="3536240"/>
            <a:ext cx="1515300" cy="1107965"/>
          </a:xfrm>
          <a:prstGeom prst="rect">
            <a:avLst/>
          </a:prstGeom>
          <a:noFill/>
          <a:ln>
            <a:noFill/>
          </a:ln>
        </p:spPr>
        <p:txBody>
          <a:bodyPr spcFirstLastPara="1" wrap="square" lIns="91425" tIns="91425" rIns="91425" bIns="91425" anchor="t" anchorCtr="0">
            <a:spAutoFit/>
          </a:bodyPr>
          <a:lstStyle/>
          <a:p>
            <a:r>
              <a:rPr lang="en" sz="1200" b="1"/>
              <a:t>What’s out there?</a:t>
            </a:r>
            <a:br>
              <a:rPr lang="en" sz="1200" b="1"/>
            </a:br>
            <a:r>
              <a:rPr lang="en" sz="1200"/>
              <a:t>I would make the maps we need to navigate the Martian terrain</a:t>
            </a:r>
            <a:endParaRPr sz="1200"/>
          </a:p>
        </p:txBody>
      </p:sp>
      <p:pic>
        <p:nvPicPr>
          <p:cNvPr id="75" name="Google Shape;75;p1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61563" y="1095678"/>
            <a:ext cx="1461000" cy="2337610"/>
          </a:xfrm>
          <a:prstGeom prst="rect">
            <a:avLst/>
          </a:prstGeom>
          <a:noFill/>
          <a:ln>
            <a:noFill/>
          </a:ln>
        </p:spPr>
      </p:pic>
      <p:pic>
        <p:nvPicPr>
          <p:cNvPr id="76" name="Google Shape;76;p1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073538" y="1095678"/>
            <a:ext cx="1461000" cy="2337595"/>
          </a:xfrm>
          <a:prstGeom prst="rect">
            <a:avLst/>
          </a:prstGeom>
          <a:noFill/>
          <a:ln>
            <a:noFill/>
          </a:ln>
        </p:spPr>
      </p:pic>
      <p:pic>
        <p:nvPicPr>
          <p:cNvPr id="77" name="Google Shape;77;p1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585513" y="1095678"/>
            <a:ext cx="1461000" cy="2337583"/>
          </a:xfrm>
          <a:prstGeom prst="rect">
            <a:avLst/>
          </a:prstGeom>
          <a:noFill/>
          <a:ln>
            <a:noFill/>
          </a:ln>
        </p:spPr>
      </p:pic>
      <p:sp>
        <p:nvSpPr>
          <p:cNvPr id="78" name="Google Shape;78;p15"/>
          <p:cNvSpPr txBox="1"/>
          <p:nvPr/>
        </p:nvSpPr>
        <p:spPr>
          <a:xfrm>
            <a:off x="4462150" y="3536240"/>
            <a:ext cx="1515300" cy="1107965"/>
          </a:xfrm>
          <a:prstGeom prst="rect">
            <a:avLst/>
          </a:prstGeom>
          <a:noFill/>
          <a:ln>
            <a:noFill/>
          </a:ln>
        </p:spPr>
        <p:txBody>
          <a:bodyPr spcFirstLastPara="1" wrap="square" lIns="91425" tIns="91425" rIns="91425" bIns="91425" anchor="t" anchorCtr="0">
            <a:spAutoFit/>
          </a:bodyPr>
          <a:lstStyle/>
          <a:p>
            <a:r>
              <a:rPr lang="en" sz="1200" b="1" dirty="0"/>
              <a:t>Engineer the way </a:t>
            </a:r>
            <a:br>
              <a:rPr lang="en" sz="1200" b="1" dirty="0"/>
            </a:br>
            <a:r>
              <a:rPr lang="en" sz="1200" dirty="0"/>
              <a:t>I would install and repair the tools we use to explore and communicate</a:t>
            </a:r>
            <a:endParaRPr sz="1200" dirty="0"/>
          </a:p>
        </p:txBody>
      </p:sp>
      <p:sp>
        <p:nvSpPr>
          <p:cNvPr id="79" name="Google Shape;79;p15"/>
          <p:cNvSpPr txBox="1"/>
          <p:nvPr/>
        </p:nvSpPr>
        <p:spPr>
          <a:xfrm>
            <a:off x="5950175" y="3536241"/>
            <a:ext cx="1515300" cy="1107965"/>
          </a:xfrm>
          <a:prstGeom prst="rect">
            <a:avLst/>
          </a:prstGeom>
          <a:noFill/>
          <a:ln>
            <a:noFill/>
          </a:ln>
        </p:spPr>
        <p:txBody>
          <a:bodyPr spcFirstLastPara="1" wrap="square" lIns="91425" tIns="91425" rIns="91425" bIns="91425" anchor="t" anchorCtr="0">
            <a:spAutoFit/>
          </a:bodyPr>
          <a:lstStyle/>
          <a:p>
            <a:r>
              <a:rPr lang="en" sz="1200" b="1" dirty="0"/>
              <a:t>Build a solution</a:t>
            </a:r>
            <a:br>
              <a:rPr lang="en" sz="1200" b="1" dirty="0"/>
            </a:br>
            <a:r>
              <a:rPr lang="en" sz="1200" dirty="0"/>
              <a:t>I would build the equipment we use to safely travel extreme places</a:t>
            </a:r>
            <a:endParaRPr sz="1200" dirty="0"/>
          </a:p>
        </p:txBody>
      </p:sp>
      <p:sp>
        <p:nvSpPr>
          <p:cNvPr id="80" name="Google Shape;80;p15"/>
          <p:cNvSpPr txBox="1"/>
          <p:nvPr/>
        </p:nvSpPr>
        <p:spPr>
          <a:xfrm>
            <a:off x="7438200" y="3536240"/>
            <a:ext cx="1515300" cy="1107965"/>
          </a:xfrm>
          <a:prstGeom prst="rect">
            <a:avLst/>
          </a:prstGeom>
          <a:noFill/>
          <a:ln>
            <a:noFill/>
          </a:ln>
        </p:spPr>
        <p:txBody>
          <a:bodyPr spcFirstLastPara="1" wrap="square" lIns="91425" tIns="91425" rIns="91425" bIns="91425" anchor="t" anchorCtr="0">
            <a:spAutoFit/>
          </a:bodyPr>
          <a:lstStyle/>
          <a:p>
            <a:r>
              <a:rPr lang="en" sz="1200" b="1"/>
              <a:t>Love to share </a:t>
            </a:r>
            <a:br>
              <a:rPr lang="en" sz="1200" b="1"/>
            </a:br>
            <a:r>
              <a:rPr lang="en" sz="1200"/>
              <a:t>I would make learning about important discoveries fun</a:t>
            </a:r>
            <a:endParaRPr sz="1200"/>
          </a:p>
        </p:txBody>
      </p:sp>
      <p:sp>
        <p:nvSpPr>
          <p:cNvPr id="22" name="TextBox 21">
            <a:extLst>
              <a:ext uri="{FF2B5EF4-FFF2-40B4-BE49-F238E27FC236}">
                <a16:creationId xmlns:a16="http://schemas.microsoft.com/office/drawing/2014/main" id="{35F1A5A9-AF72-ED4B-8F55-1E579BE0302C}"/>
              </a:ext>
            </a:extLst>
          </p:cNvPr>
          <p:cNvSpPr txBox="1"/>
          <p:nvPr/>
        </p:nvSpPr>
        <p:spPr>
          <a:xfrm>
            <a:off x="5319132" y="4909224"/>
            <a:ext cx="4010708" cy="213585"/>
          </a:xfrm>
          <a:prstGeom prst="rect">
            <a:avLst/>
          </a:prstGeom>
          <a:noFill/>
        </p:spPr>
        <p:txBody>
          <a:bodyPr wrap="square">
            <a:spAutoFit/>
          </a:bodyPr>
          <a:lstStyle/>
          <a:p>
            <a:r>
              <a:rPr lang="en-US" sz="788" dirty="0"/>
              <a:t>https://</a:t>
            </a:r>
            <a:r>
              <a:rPr lang="en-US" sz="788" dirty="0" err="1"/>
              <a:t>mars.nasa.gov</a:t>
            </a:r>
            <a:r>
              <a:rPr lang="en-US" sz="788" dirty="0"/>
              <a:t>/multimedia/resources/mars-posters-explorers-wanted/</a:t>
            </a:r>
          </a:p>
        </p:txBody>
      </p:sp>
    </p:spTree>
    <p:extLst>
      <p:ext uri="{BB962C8B-B14F-4D97-AF65-F5344CB8AC3E}">
        <p14:creationId xmlns:p14="http://schemas.microsoft.com/office/powerpoint/2010/main" val="10023633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5DE386-7DEC-6340-ABB6-C3329E881161}"/>
              </a:ext>
            </a:extLst>
          </p:cNvPr>
          <p:cNvSpPr>
            <a:spLocks noGrp="1"/>
          </p:cNvSpPr>
          <p:nvPr>
            <p:ph type="body" sz="quarter" idx="20"/>
          </p:nvPr>
        </p:nvSpPr>
        <p:spPr/>
        <p:txBody>
          <a:bodyPr/>
          <a:lstStyle/>
          <a:p>
            <a:r>
              <a:rPr lang="en-US" dirty="0"/>
              <a:t>How to use these slides</a:t>
            </a:r>
          </a:p>
        </p:txBody>
      </p:sp>
      <p:sp>
        <p:nvSpPr>
          <p:cNvPr id="5" name="Title 4">
            <a:extLst>
              <a:ext uri="{FF2B5EF4-FFF2-40B4-BE49-F238E27FC236}">
                <a16:creationId xmlns:a16="http://schemas.microsoft.com/office/drawing/2014/main" id="{961E925F-7584-AB44-AE65-3948A73B16B4}"/>
              </a:ext>
            </a:extLst>
          </p:cNvPr>
          <p:cNvSpPr>
            <a:spLocks noGrp="1"/>
          </p:cNvSpPr>
          <p:nvPr>
            <p:ph type="title"/>
          </p:nvPr>
        </p:nvSpPr>
        <p:spPr>
          <a:xfrm>
            <a:off x="4866018" y="663388"/>
            <a:ext cx="4088130" cy="3845858"/>
          </a:xfrm>
        </p:spPr>
        <p:txBody>
          <a:bodyPr/>
          <a:lstStyle/>
          <a:p>
            <a:pPr algn="l">
              <a:lnSpc>
                <a:spcPct val="110000"/>
              </a:lnSpc>
              <a:spcBef>
                <a:spcPts val="1200"/>
              </a:spcBef>
            </a:pPr>
            <a:r>
              <a:rPr lang="en-US" sz="1500" u="sng" dirty="0"/>
              <a:t>Contents</a:t>
            </a:r>
            <a:r>
              <a:rPr lang="en-US" sz="1500" dirty="0"/>
              <a:t>: Supplemental Space Science badge resources including images, links, prompts, virtual activities, and more</a:t>
            </a:r>
            <a:br>
              <a:rPr lang="en-US" sz="1500" dirty="0"/>
            </a:br>
            <a:br>
              <a:rPr lang="en-US" sz="1500" dirty="0"/>
            </a:br>
            <a:r>
              <a:rPr lang="en-US" sz="1500" u="sng" dirty="0"/>
              <a:t>Audience</a:t>
            </a:r>
            <a:r>
              <a:rPr lang="en-US" sz="1500" dirty="0"/>
              <a:t>: For volunteers leading virtual or in-person Girl Scout Space Science badge programs</a:t>
            </a:r>
            <a:br>
              <a:rPr lang="en-US" sz="1500" dirty="0"/>
            </a:br>
            <a:br>
              <a:rPr lang="en-US" sz="1500" dirty="0"/>
            </a:br>
            <a:r>
              <a:rPr lang="en-US" sz="1500" u="sng" dirty="0"/>
              <a:t>How to use</a:t>
            </a:r>
            <a:r>
              <a:rPr lang="en-US" sz="1500" dirty="0"/>
              <a:t>: Review badge requirements, then save time by browsing the deck for resources to copy, modify, or otherwise incorporate into Girl Scout program</a:t>
            </a:r>
            <a:br>
              <a:rPr lang="en-US" sz="1500" dirty="0"/>
            </a:br>
            <a:br>
              <a:rPr lang="en-US" sz="1500" dirty="0"/>
            </a:br>
            <a:r>
              <a:rPr lang="en-US" sz="1000" dirty="0"/>
              <a:t>Note: Slides </a:t>
            </a:r>
            <a:r>
              <a:rPr lang="en-US" sz="1000" u="sng" dirty="0"/>
              <a:t>are not </a:t>
            </a:r>
            <a:r>
              <a:rPr lang="en-US" sz="1000" dirty="0"/>
              <a:t>complete badge programs. Please use alongside the complete badge requirements available through Girl Scouts</a:t>
            </a:r>
            <a:endParaRPr lang="en-US" sz="1500" dirty="0"/>
          </a:p>
        </p:txBody>
      </p:sp>
      <p:pic>
        <p:nvPicPr>
          <p:cNvPr id="8" name="Picture Placeholder 7" descr="A picture containing star, outdoor object, dark, blurry&#10;&#10;Description automatically generated">
            <a:hlinkClick r:id="rId3"/>
            <a:extLst>
              <a:ext uri="{FF2B5EF4-FFF2-40B4-BE49-F238E27FC236}">
                <a16:creationId xmlns:a16="http://schemas.microsoft.com/office/drawing/2014/main" id="{E27E0B17-DAED-BE40-8A4F-D836B472A25E}"/>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86D8C08E-83B9-FA4C-8B47-A3B971F3B687}"/>
              </a:ext>
            </a:extLst>
          </p:cNvPr>
          <p:cNvSpPr txBox="1"/>
          <p:nvPr/>
        </p:nvSpPr>
        <p:spPr>
          <a:xfrm>
            <a:off x="347023" y="459486"/>
            <a:ext cx="3328506" cy="683777"/>
          </a:xfrm>
          <a:prstGeom prst="rect">
            <a:avLst/>
          </a:prstGeom>
          <a:noFill/>
          <a:ln>
            <a:noFill/>
          </a:ln>
        </p:spPr>
        <p:txBody>
          <a:bodyPr wrap="square">
            <a:spAutoFit/>
          </a:bodyPr>
          <a:lstStyle/>
          <a:p>
            <a:pPr>
              <a:lnSpc>
                <a:spcPct val="150000"/>
              </a:lnSpc>
            </a:pPr>
            <a:r>
              <a:rPr lang="en-US" dirty="0">
                <a:solidFill>
                  <a:schemeClr val="bg1"/>
                </a:solidFill>
              </a:rPr>
              <a:t>Images courtesy of NASA unless noted</a:t>
            </a:r>
          </a:p>
          <a:p>
            <a:pPr>
              <a:lnSpc>
                <a:spcPct val="150000"/>
              </a:lnSpc>
            </a:pPr>
            <a:r>
              <a:rPr lang="en-US" dirty="0">
                <a:solidFill>
                  <a:schemeClr val="bg1"/>
                </a:solidFill>
              </a:rPr>
              <a:t>See notes for image source links</a:t>
            </a:r>
          </a:p>
        </p:txBody>
      </p:sp>
      <p:sp>
        <p:nvSpPr>
          <p:cNvPr id="15" name="Footer Placeholder 3">
            <a:extLst>
              <a:ext uri="{FF2B5EF4-FFF2-40B4-BE49-F238E27FC236}">
                <a16:creationId xmlns:a16="http://schemas.microsoft.com/office/drawing/2014/main" id="{ADAAE2ED-E78E-FC41-917A-C7B3EC00858C}"/>
              </a:ext>
            </a:extLst>
          </p:cNvPr>
          <p:cNvSpPr>
            <a:spLocks noGrp="1"/>
          </p:cNvSpPr>
          <p:nvPr>
            <p:ph type="ftr" sz="quarter" idx="4294967295"/>
          </p:nvPr>
        </p:nvSpPr>
        <p:spPr>
          <a:xfrm>
            <a:off x="171450" y="4886325"/>
            <a:ext cx="5673725" cy="257176"/>
          </a:xfrm>
        </p:spPr>
        <p:txBody>
          <a:bodyPr/>
          <a:lstStyle/>
          <a:p>
            <a:r>
              <a:rPr lang="en-US" dirty="0"/>
              <a:t>Images courtesy of NASA unless noted</a:t>
            </a:r>
          </a:p>
          <a:p>
            <a:r>
              <a:rPr lang="en-US" dirty="0"/>
              <a:t>GSUSA marks and content used with permission of the Girl Scouts of the USA</a:t>
            </a:r>
          </a:p>
        </p:txBody>
      </p:sp>
    </p:spTree>
    <p:extLst>
      <p:ext uri="{BB962C8B-B14F-4D97-AF65-F5344CB8AC3E}">
        <p14:creationId xmlns:p14="http://schemas.microsoft.com/office/powerpoint/2010/main" val="238545516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984F84-AD22-684C-932C-8514EFDFFC1A}"/>
              </a:ext>
            </a:extLst>
          </p:cNvPr>
          <p:cNvSpPr>
            <a:spLocks noGrp="1"/>
          </p:cNvSpPr>
          <p:nvPr>
            <p:ph type="sldNum" sz="quarter" idx="12"/>
          </p:nvPr>
        </p:nvSpPr>
        <p:spPr/>
        <p:txBody>
          <a:bodyPr/>
          <a:lstStyle/>
          <a:p>
            <a:fld id="{7691CCDB-B024-8747-B233-CAD1CBC7A901}" type="slidenum">
              <a:rPr lang="en-US" smtClean="0"/>
              <a:pPr/>
              <a:t>3</a:t>
            </a:fld>
            <a:endParaRPr lang="en-US"/>
          </a:p>
        </p:txBody>
      </p:sp>
      <p:sp>
        <p:nvSpPr>
          <p:cNvPr id="4" name="Text Placeholder 3">
            <a:extLst>
              <a:ext uri="{FF2B5EF4-FFF2-40B4-BE49-F238E27FC236}">
                <a16:creationId xmlns:a16="http://schemas.microsoft.com/office/drawing/2014/main" id="{36ADFD5D-A54B-434F-AFA4-69B1582CA07E}"/>
              </a:ext>
            </a:extLst>
          </p:cNvPr>
          <p:cNvSpPr>
            <a:spLocks noGrp="1"/>
          </p:cNvSpPr>
          <p:nvPr>
            <p:ph type="body" sz="quarter" idx="15"/>
          </p:nvPr>
        </p:nvSpPr>
        <p:spPr/>
        <p:txBody>
          <a:bodyPr/>
          <a:lstStyle/>
          <a:p>
            <a:pPr fontAlgn="base"/>
            <a:r>
              <a:rPr lang="en-US" dirty="0"/>
              <a:t>Badges are completed by doing ONE activity from each of FIVE steps (three for Daisies)</a:t>
            </a:r>
          </a:p>
          <a:p>
            <a:pPr fontAlgn="base"/>
            <a:endParaRPr lang="en-US" dirty="0"/>
          </a:p>
          <a:p>
            <a:pPr fontAlgn="base"/>
            <a:r>
              <a:rPr lang="en-US" dirty="0"/>
              <a:t>Badge step overviews &amp; badge booklet links are available on the </a:t>
            </a:r>
            <a:r>
              <a:rPr lang="en-US" u="sng" dirty="0">
                <a:hlinkClick r:id="rId2"/>
              </a:rPr>
              <a:t>Girl Scout Badge Explorer</a:t>
            </a:r>
            <a:endParaRPr lang="en-US" dirty="0"/>
          </a:p>
          <a:p>
            <a:pPr fontAlgn="base"/>
            <a:endParaRPr lang="en-US" dirty="0"/>
          </a:p>
          <a:p>
            <a:pPr fontAlgn="base"/>
            <a:r>
              <a:rPr lang="en-US" dirty="0"/>
              <a:t>Registered GS volunteers can access free badge requirements, meeting scripts, activity plans &amp; more through the GS Volunteer Toolkit (VTK)</a:t>
            </a:r>
          </a:p>
        </p:txBody>
      </p:sp>
      <p:sp>
        <p:nvSpPr>
          <p:cNvPr id="5" name="Title 4">
            <a:extLst>
              <a:ext uri="{FF2B5EF4-FFF2-40B4-BE49-F238E27FC236}">
                <a16:creationId xmlns:a16="http://schemas.microsoft.com/office/drawing/2014/main" id="{ED03360A-9292-F341-A5CC-6F6217B3449C}"/>
              </a:ext>
            </a:extLst>
          </p:cNvPr>
          <p:cNvSpPr>
            <a:spLocks noGrp="1"/>
          </p:cNvSpPr>
          <p:nvPr>
            <p:ph type="title"/>
          </p:nvPr>
        </p:nvSpPr>
        <p:spPr/>
        <p:txBody>
          <a:bodyPr/>
          <a:lstStyle/>
          <a:p>
            <a:r>
              <a:rPr lang="en-US" dirty="0"/>
              <a:t>Earning a Space Science Badge</a:t>
            </a:r>
          </a:p>
        </p:txBody>
      </p:sp>
      <p:sp>
        <p:nvSpPr>
          <p:cNvPr id="6" name="Footer Placeholder 3">
            <a:extLst>
              <a:ext uri="{FF2B5EF4-FFF2-40B4-BE49-F238E27FC236}">
                <a16:creationId xmlns:a16="http://schemas.microsoft.com/office/drawing/2014/main" id="{E9304A81-590D-3E44-8CBE-3BE36075E821}"/>
              </a:ext>
            </a:extLst>
          </p:cNvPr>
          <p:cNvSpPr>
            <a:spLocks noGrp="1"/>
          </p:cNvSpPr>
          <p:nvPr>
            <p:ph type="ftr" sz="quarter" idx="3"/>
          </p:nvPr>
        </p:nvSpPr>
        <p:spPr>
          <a:xfrm>
            <a:off x="171449" y="4989412"/>
            <a:ext cx="5673297" cy="154578"/>
          </a:xfrm>
        </p:spPr>
        <p:txBody>
          <a:bodyPr/>
          <a:lstStyle/>
          <a:p>
            <a:r>
              <a:rPr lang="en-US" dirty="0"/>
              <a:t>GSUSA marks and content used with permission of the Girl Scouts of the USA</a:t>
            </a:r>
          </a:p>
        </p:txBody>
      </p:sp>
    </p:spTree>
    <p:extLst>
      <p:ext uri="{BB962C8B-B14F-4D97-AF65-F5344CB8AC3E}">
        <p14:creationId xmlns:p14="http://schemas.microsoft.com/office/powerpoint/2010/main" val="18360904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C5F8C-55B2-1B43-B330-93077518B248}"/>
              </a:ext>
            </a:extLst>
          </p:cNvPr>
          <p:cNvSpPr>
            <a:spLocks noGrp="1"/>
          </p:cNvSpPr>
          <p:nvPr>
            <p:ph type="body" sz="quarter" idx="20"/>
          </p:nvPr>
        </p:nvSpPr>
        <p:spPr/>
        <p:txBody>
          <a:bodyPr/>
          <a:lstStyle/>
          <a:p>
            <a:r>
              <a:rPr lang="en-US" dirty="0"/>
              <a:t>Space Science Badge Levels</a:t>
            </a:r>
          </a:p>
        </p:txBody>
      </p:sp>
      <p:graphicFrame>
        <p:nvGraphicFramePr>
          <p:cNvPr id="11" name="Table 10">
            <a:extLst>
              <a:ext uri="{FF2B5EF4-FFF2-40B4-BE49-F238E27FC236}">
                <a16:creationId xmlns:a16="http://schemas.microsoft.com/office/drawing/2014/main" id="{3A016947-80CF-5949-9E07-A6DAB5FADD40}"/>
              </a:ext>
            </a:extLst>
          </p:cNvPr>
          <p:cNvGraphicFramePr>
            <a:graphicFrameLocks noGrp="1"/>
          </p:cNvGraphicFramePr>
          <p:nvPr>
            <p:extLst>
              <p:ext uri="{D42A27DB-BD31-4B8C-83A1-F6EECF244321}">
                <p14:modId xmlns:p14="http://schemas.microsoft.com/office/powerpoint/2010/main" val="2264481790"/>
              </p:ext>
            </p:extLst>
          </p:nvPr>
        </p:nvGraphicFramePr>
        <p:xfrm>
          <a:off x="875409" y="2026105"/>
          <a:ext cx="7522154" cy="813501"/>
        </p:xfrm>
        <a:graphic>
          <a:graphicData uri="http://schemas.openxmlformats.org/drawingml/2006/table">
            <a:tbl>
              <a:tblPr/>
              <a:tblGrid>
                <a:gridCol w="1231975">
                  <a:extLst>
                    <a:ext uri="{9D8B030D-6E8A-4147-A177-3AD203B41FA5}">
                      <a16:colId xmlns:a16="http://schemas.microsoft.com/office/drawing/2014/main" val="2677648301"/>
                    </a:ext>
                  </a:extLst>
                </a:gridCol>
                <a:gridCol w="1231975">
                  <a:extLst>
                    <a:ext uri="{9D8B030D-6E8A-4147-A177-3AD203B41FA5}">
                      <a16:colId xmlns:a16="http://schemas.microsoft.com/office/drawing/2014/main" val="1264033929"/>
                    </a:ext>
                  </a:extLst>
                </a:gridCol>
                <a:gridCol w="1231975">
                  <a:extLst>
                    <a:ext uri="{9D8B030D-6E8A-4147-A177-3AD203B41FA5}">
                      <a16:colId xmlns:a16="http://schemas.microsoft.com/office/drawing/2014/main" val="2347161036"/>
                    </a:ext>
                  </a:extLst>
                </a:gridCol>
                <a:gridCol w="1231975">
                  <a:extLst>
                    <a:ext uri="{9D8B030D-6E8A-4147-A177-3AD203B41FA5}">
                      <a16:colId xmlns:a16="http://schemas.microsoft.com/office/drawing/2014/main" val="3898376816"/>
                    </a:ext>
                  </a:extLst>
                </a:gridCol>
                <a:gridCol w="1231975">
                  <a:extLst>
                    <a:ext uri="{9D8B030D-6E8A-4147-A177-3AD203B41FA5}">
                      <a16:colId xmlns:a16="http://schemas.microsoft.com/office/drawing/2014/main" val="1013305814"/>
                    </a:ext>
                  </a:extLst>
                </a:gridCol>
                <a:gridCol w="1362279">
                  <a:extLst>
                    <a:ext uri="{9D8B030D-6E8A-4147-A177-3AD203B41FA5}">
                      <a16:colId xmlns:a16="http://schemas.microsoft.com/office/drawing/2014/main" val="1784163353"/>
                    </a:ext>
                  </a:extLst>
                </a:gridCol>
              </a:tblGrid>
              <a:tr h="204888">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Daisy</a:t>
                      </a:r>
                    </a:p>
                  </a:txBody>
                  <a:tcPr marL="13716" marR="13716" marT="13716" marB="13716">
                    <a:lnL w="12700" cap="flat" cmpd="sng" algn="ctr">
                      <a:noFill/>
                      <a:prstDash val="solid"/>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Brownie</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Junior</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Cadette</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Senior</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1" i="0" kern="1200" dirty="0">
                          <a:solidFill>
                            <a:schemeClr val="bg1"/>
                          </a:solidFill>
                          <a:latin typeface="Girl Scout Text Book" panose="02020003000000000000" pitchFamily="18" charset="0"/>
                          <a:ea typeface="+mn-ea"/>
                          <a:cs typeface="+mn-cs"/>
                        </a:rPr>
                        <a:t>Ambassador</a:t>
                      </a:r>
                    </a:p>
                  </a:txBody>
                  <a:tcPr marL="13716" marR="13716" marT="13716" marB="13716">
                    <a:lnL w="12700" cap="flat" cmpd="sng" algn="ctr">
                      <a:solidFill>
                        <a:schemeClr val="bg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6454160"/>
                  </a:ext>
                </a:extLst>
              </a:tr>
              <a:tr h="542229">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Grades K-1</a:t>
                      </a:r>
                      <a:br>
                        <a:rPr lang="en-US" sz="1000" b="0" i="0" kern="1200" dirty="0">
                          <a:solidFill>
                            <a:schemeClr val="bg1"/>
                          </a:solidFill>
                          <a:latin typeface="Girl Scout Text Book" panose="02020003000000000000" pitchFamily="18" charset="0"/>
                          <a:ea typeface="+mn-ea"/>
                          <a:cs typeface="+mn-cs"/>
                        </a:rPr>
                      </a:br>
                      <a:r>
                        <a:rPr lang="en-US" sz="1000" b="0" i="0" kern="1200" dirty="0">
                          <a:solidFill>
                            <a:schemeClr val="bg1"/>
                          </a:solidFill>
                          <a:latin typeface="Girl Scout Text Book" panose="02020003000000000000" pitchFamily="18" charset="0"/>
                          <a:ea typeface="+mn-ea"/>
                          <a:cs typeface="+mn-cs"/>
                        </a:rPr>
                        <a:t>Elementary</a:t>
                      </a:r>
                    </a:p>
                  </a:txBody>
                  <a:tcPr marL="13716" marR="13716" marT="13716" marB="13716">
                    <a:lnL w="12700" cap="flat" cmpd="sng" algn="ctr">
                      <a:noFill/>
                      <a:prstDash val="solid"/>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2-3</a:t>
                      </a:r>
                      <a:br>
                        <a:rPr lang="en-US" sz="1000" b="0" i="0" kern="1200" dirty="0">
                          <a:solidFill>
                            <a:schemeClr val="bg1"/>
                          </a:solidFill>
                          <a:latin typeface="Girl Scout Text Book" panose="02020003000000000000" pitchFamily="18" charset="0"/>
                          <a:ea typeface="+mn-ea"/>
                          <a:cs typeface="+mn-cs"/>
                        </a:rPr>
                      </a:br>
                      <a:r>
                        <a:rPr lang="en-US" sz="1000" b="0" i="0" kern="1200" dirty="0">
                          <a:solidFill>
                            <a:schemeClr val="bg1"/>
                          </a:solidFill>
                          <a:latin typeface="Girl Scout Text Book" panose="02020003000000000000" pitchFamily="18" charset="0"/>
                          <a:ea typeface="+mn-ea"/>
                          <a:cs typeface="+mn-cs"/>
                        </a:rPr>
                        <a:t>Elementary</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4-5</a:t>
                      </a:r>
                    </a:p>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Elementary</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6-8</a:t>
                      </a:r>
                    </a:p>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Middle</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9-10</a:t>
                      </a:r>
                      <a:br>
                        <a:rPr lang="en-US" sz="1000" b="0" i="0" kern="1200" dirty="0">
                          <a:solidFill>
                            <a:schemeClr val="bg1"/>
                          </a:solidFill>
                          <a:latin typeface="Girl Scout Text Book" panose="02020003000000000000" pitchFamily="18" charset="0"/>
                          <a:ea typeface="+mn-ea"/>
                          <a:cs typeface="+mn-cs"/>
                        </a:rPr>
                      </a:br>
                      <a:r>
                        <a:rPr lang="en-US" sz="1000" b="0" i="0" kern="1200" dirty="0">
                          <a:solidFill>
                            <a:schemeClr val="bg1"/>
                          </a:solidFill>
                          <a:latin typeface="Girl Scout Text Book" panose="02020003000000000000" pitchFamily="18" charset="0"/>
                          <a:ea typeface="+mn-ea"/>
                          <a:cs typeface="+mn-cs"/>
                        </a:rPr>
                        <a:t>High School</a:t>
                      </a:r>
                    </a:p>
                  </a:txBody>
                  <a:tcPr marL="13716" marR="13716" marT="13716" marB="13716">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11-12</a:t>
                      </a:r>
                    </a:p>
                    <a:p>
                      <a:pPr algn="ctr" rtl="0" fontAlgn="t">
                        <a:lnSpc>
                          <a:spcPts val="1400"/>
                        </a:lnSpc>
                        <a:spcBef>
                          <a:spcPts val="0"/>
                        </a:spcBef>
                        <a:spcAft>
                          <a:spcPts val="0"/>
                        </a:spcAft>
                      </a:pPr>
                      <a:r>
                        <a:rPr lang="en-US" sz="1000" b="0" i="0" kern="1200" dirty="0">
                          <a:solidFill>
                            <a:schemeClr val="bg1"/>
                          </a:solidFill>
                          <a:latin typeface="Girl Scout Text Book" panose="02020003000000000000" pitchFamily="18" charset="0"/>
                          <a:ea typeface="+mn-ea"/>
                          <a:cs typeface="+mn-cs"/>
                        </a:rPr>
                        <a:t>High School</a:t>
                      </a:r>
                    </a:p>
                  </a:txBody>
                  <a:tcPr marL="13716" marR="13716" marT="13716" marB="13716">
                    <a:lnL w="12700" cap="flat" cmpd="sng" algn="ctr">
                      <a:solidFill>
                        <a:schemeClr val="bg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2210784"/>
                  </a:ext>
                </a:extLst>
              </a:tr>
            </a:tbl>
          </a:graphicData>
        </a:graphic>
      </p:graphicFrame>
      <p:pic>
        <p:nvPicPr>
          <p:cNvPr id="19465" name="Picture 9">
            <a:extLst>
              <a:ext uri="{FF2B5EF4-FFF2-40B4-BE49-F238E27FC236}">
                <a16:creationId xmlns:a16="http://schemas.microsoft.com/office/drawing/2014/main" id="{E98F7D9E-9FFE-0C4A-86EA-755238503C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0962" y="1055309"/>
            <a:ext cx="6477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a:extLst>
              <a:ext uri="{FF2B5EF4-FFF2-40B4-BE49-F238E27FC236}">
                <a16:creationId xmlns:a16="http://schemas.microsoft.com/office/drawing/2014/main" id="{6EC46247-8004-8643-BC88-4917ADBA17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8225" y="894138"/>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C:\Users\jhenricks\AppData\Local\Microsoft\Windows\INetCache\Content.MSO\52F97D0.tmp">
            <a:extLst>
              <a:ext uri="{FF2B5EF4-FFF2-40B4-BE49-F238E27FC236}">
                <a16:creationId xmlns:a16="http://schemas.microsoft.com/office/drawing/2014/main" id="{789C9B31-A7BA-9E4D-ADCF-451A5E2E5D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2394" y="803650"/>
            <a:ext cx="1276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a:extLst>
              <a:ext uri="{FF2B5EF4-FFF2-40B4-BE49-F238E27FC236}">
                <a16:creationId xmlns:a16="http://schemas.microsoft.com/office/drawing/2014/main" id="{6F3E06DD-25C4-A04B-92E4-A7770D2518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9324" y="1030336"/>
            <a:ext cx="6286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9469" name="Picture 13">
            <a:extLst>
              <a:ext uri="{FF2B5EF4-FFF2-40B4-BE49-F238E27FC236}">
                <a16:creationId xmlns:a16="http://schemas.microsoft.com/office/drawing/2014/main" id="{0AB44EA6-632D-8E49-A9D0-D7DDF6AC81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7316" y="1013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a:extLst>
              <a:ext uri="{FF2B5EF4-FFF2-40B4-BE49-F238E27FC236}">
                <a16:creationId xmlns:a16="http://schemas.microsoft.com/office/drawing/2014/main" id="{8F678099-6C18-784D-92DB-1FD81AC5ED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40266" y="1063673"/>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a:extLst>
              <a:ext uri="{FF2B5EF4-FFF2-40B4-BE49-F238E27FC236}">
                <a16:creationId xmlns:a16="http://schemas.microsoft.com/office/drawing/2014/main" id="{57A69915-A760-204A-8E2A-CFA59FC4801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222763" y="2903654"/>
            <a:ext cx="997770" cy="1276350"/>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8">
            <a:extLst>
              <a:ext uri="{FF2B5EF4-FFF2-40B4-BE49-F238E27FC236}">
                <a16:creationId xmlns:a16="http://schemas.microsoft.com/office/drawing/2014/main" id="{88D28CD2-945A-E545-B1FF-22AE78EDC098}"/>
              </a:ext>
            </a:extLst>
          </p:cNvPr>
          <p:cNvSpPr txBox="1">
            <a:spLocks/>
          </p:cNvSpPr>
          <p:nvPr/>
        </p:nvSpPr>
        <p:spPr>
          <a:xfrm rot="16200000">
            <a:off x="285816" y="3071415"/>
            <a:ext cx="1033952" cy="43493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Girl Scout Display Light" panose="02020003000000000000" pitchFamily="18" charset="0"/>
              </a:rPr>
              <a:t>Booklets</a:t>
            </a:r>
          </a:p>
        </p:txBody>
      </p:sp>
      <p:pic>
        <p:nvPicPr>
          <p:cNvPr id="19474" name="Picture 18">
            <a:extLst>
              <a:ext uri="{FF2B5EF4-FFF2-40B4-BE49-F238E27FC236}">
                <a16:creationId xmlns:a16="http://schemas.microsoft.com/office/drawing/2014/main" id="{C21FB34E-5C39-AE48-8FDD-134C93857064}"/>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12802" y="2903654"/>
            <a:ext cx="97330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a:extLst>
              <a:ext uri="{FF2B5EF4-FFF2-40B4-BE49-F238E27FC236}">
                <a16:creationId xmlns:a16="http://schemas.microsoft.com/office/drawing/2014/main" id="{B5B06557-790F-374E-9568-6D22CA41B86C}"/>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457190" y="2903654"/>
            <a:ext cx="101845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Cadette Space Science Researcher">
            <a:extLst>
              <a:ext uri="{FF2B5EF4-FFF2-40B4-BE49-F238E27FC236}">
                <a16:creationId xmlns:a16="http://schemas.microsoft.com/office/drawing/2014/main" id="{AADAD8AB-50EF-AA42-8817-9D0BB80EED12}"/>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712302" y="2903654"/>
            <a:ext cx="96696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9480" name="Picture 24" descr="Senior Space Science Expert">
            <a:extLst>
              <a:ext uri="{FF2B5EF4-FFF2-40B4-BE49-F238E27FC236}">
                <a16:creationId xmlns:a16="http://schemas.microsoft.com/office/drawing/2014/main" id="{5178F8D5-8E6E-4B45-85CE-9B46C6DD1E1D}"/>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915927" y="2903654"/>
            <a:ext cx="99777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Ambassador Space Science Master">
            <a:extLst>
              <a:ext uri="{FF2B5EF4-FFF2-40B4-BE49-F238E27FC236}">
                <a16:creationId xmlns:a16="http://schemas.microsoft.com/office/drawing/2014/main" id="{1917BD50-A8E4-2241-B836-C16683433E12}"/>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150352" y="2903654"/>
            <a:ext cx="960878" cy="127635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8">
            <a:extLst>
              <a:ext uri="{FF2B5EF4-FFF2-40B4-BE49-F238E27FC236}">
                <a16:creationId xmlns:a16="http://schemas.microsoft.com/office/drawing/2014/main" id="{AEB179B7-3606-5645-9523-285618E714D1}"/>
              </a:ext>
            </a:extLst>
          </p:cNvPr>
          <p:cNvSpPr txBox="1">
            <a:spLocks/>
          </p:cNvSpPr>
          <p:nvPr/>
        </p:nvSpPr>
        <p:spPr>
          <a:xfrm rot="16200000">
            <a:off x="405824" y="1451360"/>
            <a:ext cx="817316" cy="43493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Girl Scout Display Light" panose="02020003000000000000" pitchFamily="18" charset="0"/>
              </a:rPr>
              <a:t>Badges</a:t>
            </a:r>
          </a:p>
        </p:txBody>
      </p:sp>
      <p:sp>
        <p:nvSpPr>
          <p:cNvPr id="26" name="Footer Placeholder 3">
            <a:extLst>
              <a:ext uri="{FF2B5EF4-FFF2-40B4-BE49-F238E27FC236}">
                <a16:creationId xmlns:a16="http://schemas.microsoft.com/office/drawing/2014/main" id="{B45AADDA-6490-314C-BAB2-C47A88071674}"/>
              </a:ext>
            </a:extLst>
          </p:cNvPr>
          <p:cNvSpPr txBox="1">
            <a:spLocks/>
          </p:cNvSpPr>
          <p:nvPr/>
        </p:nvSpPr>
        <p:spPr>
          <a:xfrm>
            <a:off x="-16830" y="4886325"/>
            <a:ext cx="4886154" cy="257175"/>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700" dirty="0"/>
              <a:t>GSUSA marks and content used with permission of the Girl Scouts of the USA</a:t>
            </a:r>
          </a:p>
        </p:txBody>
      </p:sp>
    </p:spTree>
    <p:extLst>
      <p:ext uri="{BB962C8B-B14F-4D97-AF65-F5344CB8AC3E}">
        <p14:creationId xmlns:p14="http://schemas.microsoft.com/office/powerpoint/2010/main" val="42871299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2FADFC-D2DA-1C49-8698-B0F24E8B3C5C}"/>
              </a:ext>
            </a:extLst>
          </p:cNvPr>
          <p:cNvSpPr>
            <a:spLocks noGrp="1"/>
          </p:cNvSpPr>
          <p:nvPr>
            <p:ph type="title"/>
          </p:nvPr>
        </p:nvSpPr>
        <p:spPr/>
        <p:txBody>
          <a:bodyPr/>
          <a:lstStyle/>
          <a:p>
            <a:r>
              <a:rPr lang="en-US" sz="2400" dirty="0">
                <a:solidFill>
                  <a:schemeClr val="bg1"/>
                </a:solidFill>
              </a:rPr>
              <a:t>Space Science </a:t>
            </a:r>
            <a:br>
              <a:rPr lang="en-US" sz="2400" dirty="0">
                <a:solidFill>
                  <a:schemeClr val="bg1"/>
                </a:solidFill>
              </a:rPr>
            </a:br>
            <a:r>
              <a:rPr lang="en-US" sz="2400" dirty="0">
                <a:solidFill>
                  <a:schemeClr val="bg1"/>
                </a:solidFill>
              </a:rPr>
              <a:t>Badge Themes</a:t>
            </a:r>
          </a:p>
        </p:txBody>
      </p:sp>
      <p:sp>
        <p:nvSpPr>
          <p:cNvPr id="4" name="Footer Placeholder 3">
            <a:extLst>
              <a:ext uri="{FF2B5EF4-FFF2-40B4-BE49-F238E27FC236}">
                <a16:creationId xmlns:a16="http://schemas.microsoft.com/office/drawing/2014/main" id="{A2E6BE5B-6EBB-0C4F-8B9D-534E410DBDB8}"/>
              </a:ext>
            </a:extLst>
          </p:cNvPr>
          <p:cNvSpPr>
            <a:spLocks noGrp="1"/>
          </p:cNvSpPr>
          <p:nvPr>
            <p:ph type="ftr" sz="quarter" idx="4294967295"/>
          </p:nvPr>
        </p:nvSpPr>
        <p:spPr>
          <a:xfrm>
            <a:off x="432713" y="4575865"/>
            <a:ext cx="2268638" cy="457199"/>
          </a:xfrm>
        </p:spPr>
        <p:txBody>
          <a:bodyPr/>
          <a:lstStyle/>
          <a:p>
            <a:r>
              <a:rPr lang="en-US" sz="700" dirty="0">
                <a:solidFill>
                  <a:schemeClr val="bg1"/>
                </a:solidFill>
              </a:rPr>
              <a:t>GSUSA marks and content used with permission of the Girl Scouts of the USA</a:t>
            </a:r>
          </a:p>
        </p:txBody>
      </p:sp>
      <p:sp>
        <p:nvSpPr>
          <p:cNvPr id="11" name="TextBox 10">
            <a:extLst>
              <a:ext uri="{FF2B5EF4-FFF2-40B4-BE49-F238E27FC236}">
                <a16:creationId xmlns:a16="http://schemas.microsoft.com/office/drawing/2014/main" id="{02A51170-B5D8-5945-98B5-90E74708B9B9}"/>
              </a:ext>
            </a:extLst>
          </p:cNvPr>
          <p:cNvSpPr txBox="1"/>
          <p:nvPr/>
        </p:nvSpPr>
        <p:spPr>
          <a:xfrm>
            <a:off x="3870257" y="339035"/>
            <a:ext cx="4890498" cy="4465430"/>
          </a:xfrm>
          <a:prstGeom prst="rect">
            <a:avLst/>
          </a:prstGeom>
          <a:noFill/>
          <a:ln>
            <a:noFill/>
          </a:ln>
        </p:spPr>
        <p:txBody>
          <a:bodyPr vert="horz" wrap="square" lIns="91440" tIns="45720" rIns="91440" bIns="45720" rtlCol="0" anchor="ctr">
            <a:noAutofit/>
          </a:bodyPr>
          <a:lstStyle/>
          <a:p>
            <a:pPr lvl="0" defTabSz="914400" eaLnBrk="0" fontAlgn="base" hangingPunct="0">
              <a:spcBef>
                <a:spcPct val="0"/>
              </a:spcBef>
              <a:spcAft>
                <a:spcPts val="1800"/>
              </a:spcAft>
            </a:pPr>
            <a:r>
              <a:rPr lang="en-US" altLang="en-US" sz="1100" b="1" dirty="0">
                <a:latin typeface="Girl Scout Text Book" panose="02020003000000000000" pitchFamily="18" charset="0"/>
              </a:rPr>
              <a:t>Daisies </a:t>
            </a:r>
            <a:r>
              <a:rPr lang="en-US" altLang="en-US" sz="1100" dirty="0">
                <a:latin typeface="Girl Scout Text Book" panose="02020003000000000000" pitchFamily="18" charset="0"/>
              </a:rPr>
              <a:t>(K-1/younger elementary) earn their Space Science Explorer badge by observing the Sun, Moon and sky. </a:t>
            </a:r>
          </a:p>
          <a:p>
            <a:pPr lvl="0" defTabSz="914400" eaLnBrk="0" fontAlgn="base" hangingPunct="0">
              <a:spcBef>
                <a:spcPct val="0"/>
              </a:spcBef>
              <a:spcAft>
                <a:spcPts val="1800"/>
              </a:spcAft>
            </a:pPr>
            <a:r>
              <a:rPr lang="en-US" altLang="en-US" sz="1100" b="1" dirty="0">
                <a:latin typeface="Girl Scout Text Book" panose="02020003000000000000" pitchFamily="18" charset="0"/>
              </a:rPr>
              <a:t>Brownies</a:t>
            </a:r>
            <a:r>
              <a:rPr lang="en-US" altLang="en-US" sz="1100" dirty="0">
                <a:latin typeface="Girl Scout Text Book" panose="02020003000000000000" pitchFamily="18" charset="0"/>
              </a:rPr>
              <a:t> (2-3/elementary) earn their Space Science Adventurer badge by digging into the Solar System, Moon phases, and constellations, then sharing their space knowledge with others. </a:t>
            </a:r>
          </a:p>
          <a:p>
            <a:pPr lvl="0" defTabSz="914400" eaLnBrk="0" fontAlgn="base" hangingPunct="0">
              <a:spcBef>
                <a:spcPct val="0"/>
              </a:spcBef>
              <a:spcAft>
                <a:spcPts val="1800"/>
              </a:spcAft>
            </a:pPr>
            <a:r>
              <a:rPr lang="en-US" altLang="en-US" sz="1100" b="1" dirty="0">
                <a:latin typeface="Girl Scout Text Book" panose="02020003000000000000" pitchFamily="18" charset="0"/>
              </a:rPr>
              <a:t>Juniors</a:t>
            </a:r>
            <a:r>
              <a:rPr lang="en-US" altLang="en-US" sz="1100" dirty="0">
                <a:latin typeface="Girl Scout Text Book" panose="02020003000000000000" pitchFamily="18" charset="0"/>
              </a:rPr>
              <a:t> (4-5/older elementary) earn their Space Science Investigator badge by exploring the planets, scale, and motion of our Solar System, discovering stars and the night sky, then sharing with others.</a:t>
            </a:r>
          </a:p>
          <a:p>
            <a:pPr lvl="0" defTabSz="914400" eaLnBrk="0" fontAlgn="base" hangingPunct="0">
              <a:spcBef>
                <a:spcPct val="0"/>
              </a:spcBef>
              <a:spcAft>
                <a:spcPts val="1800"/>
              </a:spcAft>
            </a:pPr>
            <a:r>
              <a:rPr lang="en-US" altLang="en-US" sz="1100" b="1" dirty="0">
                <a:latin typeface="Girl Scout Text Book" panose="02020003000000000000" pitchFamily="18" charset="0"/>
              </a:rPr>
              <a:t>Cadettes </a:t>
            </a:r>
            <a:r>
              <a:rPr lang="en-US" altLang="en-US" sz="1100" dirty="0">
                <a:latin typeface="Girl Scout Text Book" panose="02020003000000000000" pitchFamily="18" charset="0"/>
              </a:rPr>
              <a:t>(6-8/middle school) earn their Space Science Researcher badge by investigating visible and invisible light, observing after dark, and taking a step toward conserving the night sky. </a:t>
            </a:r>
          </a:p>
          <a:p>
            <a:pPr lvl="0" defTabSz="914400" eaLnBrk="0" fontAlgn="base" hangingPunct="0">
              <a:spcBef>
                <a:spcPct val="0"/>
              </a:spcBef>
              <a:spcAft>
                <a:spcPts val="1800"/>
              </a:spcAft>
            </a:pPr>
            <a:r>
              <a:rPr lang="en-US" altLang="en-US" sz="1100" b="1" dirty="0">
                <a:latin typeface="Girl Scout Text Book" panose="02020003000000000000" pitchFamily="18" charset="0"/>
              </a:rPr>
              <a:t>Seniors</a:t>
            </a:r>
            <a:r>
              <a:rPr lang="en-US" altLang="en-US" sz="1100" dirty="0">
                <a:latin typeface="Girl Scout Text Book" panose="02020003000000000000" pitchFamily="18" charset="0"/>
              </a:rPr>
              <a:t> (9-10/high school) earn their Space Science Expert badge by studying the lifecycles and classification of stars, then practicing astrophotography.</a:t>
            </a:r>
          </a:p>
          <a:p>
            <a:pPr lvl="0" eaLnBrk="0" fontAlgn="base" hangingPunct="0">
              <a:spcBef>
                <a:spcPct val="0"/>
              </a:spcBef>
              <a:spcAft>
                <a:spcPts val="1800"/>
              </a:spcAft>
            </a:pPr>
            <a:r>
              <a:rPr lang="en-US" altLang="en-US" sz="1100" b="1" dirty="0">
                <a:latin typeface="Girl Scout Text Book" panose="02020003000000000000" pitchFamily="18" charset="0"/>
              </a:rPr>
              <a:t>Ambassadors</a:t>
            </a:r>
            <a:r>
              <a:rPr lang="en-US" altLang="en-US" sz="1100" dirty="0">
                <a:latin typeface="Girl Scout Text Book" panose="02020003000000000000" pitchFamily="18" charset="0"/>
              </a:rPr>
              <a:t> (11-12/high school) earn their Space Science Master badge by looking at worlds beyond Earth, doing research, and learning about women at NASA.</a:t>
            </a:r>
          </a:p>
        </p:txBody>
      </p:sp>
      <p:pic>
        <p:nvPicPr>
          <p:cNvPr id="12" name="Picture 23" descr="C:\Users\jhenricks\AppData\Local\Microsoft\Windows\INetCache\Content.MSO\52F97D0.tmp">
            <a:extLst>
              <a:ext uri="{FF2B5EF4-FFF2-40B4-BE49-F238E27FC236}">
                <a16:creationId xmlns:a16="http://schemas.microsoft.com/office/drawing/2014/main" id="{4EB02291-4989-E34C-853F-75CF39315D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2499" y="1772309"/>
            <a:ext cx="787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401D5093-4791-E245-930D-9750661B00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8333" y="2594434"/>
            <a:ext cx="368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5">
            <a:extLst>
              <a:ext uri="{FF2B5EF4-FFF2-40B4-BE49-F238E27FC236}">
                <a16:creationId xmlns:a16="http://schemas.microsoft.com/office/drawing/2014/main" id="{58A9E2CA-AB76-5047-A489-F6CA835D68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77701" y="3354217"/>
            <a:ext cx="3683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a:extLst>
              <a:ext uri="{FF2B5EF4-FFF2-40B4-BE49-F238E27FC236}">
                <a16:creationId xmlns:a16="http://schemas.microsoft.com/office/drawing/2014/main" id="{D514D863-D198-F945-8358-8BD7E83FAD7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43883" y="412352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a:extLst>
              <a:ext uri="{FF2B5EF4-FFF2-40B4-BE49-F238E27FC236}">
                <a16:creationId xmlns:a16="http://schemas.microsoft.com/office/drawing/2014/main" id="{92D9CDAD-78E7-914C-B1AE-7D6852411B3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7944" y="434416"/>
            <a:ext cx="732854" cy="7328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a:extLst>
              <a:ext uri="{FF2B5EF4-FFF2-40B4-BE49-F238E27FC236}">
                <a16:creationId xmlns:a16="http://schemas.microsoft.com/office/drawing/2014/main" id="{A91FFE31-33DE-784D-B131-0A06F7B0800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1471" y="1097498"/>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572DB3A-A9DE-C94F-9403-6E6681628604}"/>
              </a:ext>
            </a:extLst>
          </p:cNvPr>
          <p:cNvSpPr txBox="1"/>
          <p:nvPr/>
        </p:nvSpPr>
        <p:spPr>
          <a:xfrm>
            <a:off x="2731625" y="4988689"/>
            <a:ext cx="0" cy="0"/>
          </a:xfrm>
          <a:prstGeom prst="rect">
            <a:avLst/>
          </a:prstGeom>
          <a:noFill/>
          <a:ln>
            <a:noFill/>
          </a:ln>
        </p:spPr>
        <p:txBody>
          <a:bodyPr vert="horz" wrap="none" lIns="91440" tIns="45720" rIns="91440" bIns="45720" rtlCol="0" anchor="ctr">
            <a:noAutofit/>
          </a:bodyPr>
          <a:lstStyle/>
          <a:p>
            <a:pPr algn="l"/>
            <a:endParaRPr lang="en-US" dirty="0"/>
          </a:p>
        </p:txBody>
      </p:sp>
    </p:spTree>
    <p:extLst>
      <p:ext uri="{BB962C8B-B14F-4D97-AF65-F5344CB8AC3E}">
        <p14:creationId xmlns:p14="http://schemas.microsoft.com/office/powerpoint/2010/main" val="7129824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236830-ADAE-5344-90BB-FD0A8F26756D}"/>
              </a:ext>
            </a:extLst>
          </p:cNvPr>
          <p:cNvSpPr>
            <a:spLocks noGrp="1"/>
          </p:cNvSpPr>
          <p:nvPr>
            <p:ph type="title"/>
          </p:nvPr>
        </p:nvSpPr>
        <p:spPr/>
        <p:txBody>
          <a:bodyPr/>
          <a:lstStyle/>
          <a:p>
            <a:pPr>
              <a:lnSpc>
                <a:spcPct val="120000"/>
              </a:lnSpc>
            </a:pPr>
            <a:r>
              <a:rPr lang="en-US" sz="2000" dirty="0"/>
              <a:t>Space Science</a:t>
            </a:r>
            <a:br>
              <a:rPr lang="en-US" sz="2000" dirty="0"/>
            </a:br>
            <a:r>
              <a:rPr lang="en-US" dirty="0"/>
              <a:t>NASA resources </a:t>
            </a:r>
            <a:br>
              <a:rPr lang="en-US" dirty="0"/>
            </a:br>
            <a:r>
              <a:rPr lang="en-US" dirty="0"/>
              <a:t>and more</a:t>
            </a:r>
          </a:p>
        </p:txBody>
      </p:sp>
      <p:sp>
        <p:nvSpPr>
          <p:cNvPr id="3" name="Text Placeholder 2">
            <a:extLst>
              <a:ext uri="{FF2B5EF4-FFF2-40B4-BE49-F238E27FC236}">
                <a16:creationId xmlns:a16="http://schemas.microsoft.com/office/drawing/2014/main" id="{E087787C-6E4C-9848-8A66-28AC72433074}"/>
              </a:ext>
            </a:extLst>
          </p:cNvPr>
          <p:cNvSpPr>
            <a:spLocks noGrp="1"/>
          </p:cNvSpPr>
          <p:nvPr>
            <p:ph type="body" sz="quarter" idx="4294967295"/>
          </p:nvPr>
        </p:nvSpPr>
        <p:spPr>
          <a:xfrm>
            <a:off x="334963" y="0"/>
            <a:ext cx="8809037" cy="257175"/>
          </a:xfrm>
        </p:spPr>
        <p:txBody>
          <a:bodyPr>
            <a:normAutofit fontScale="92500" lnSpcReduction="20000"/>
          </a:bodyPr>
          <a:lstStyle/>
          <a:p>
            <a:pPr marL="0" indent="0">
              <a:buNone/>
            </a:pPr>
            <a:r>
              <a:rPr lang="en-US" dirty="0">
                <a:solidFill>
                  <a:schemeClr val="bg1"/>
                </a:solidFill>
              </a:rPr>
              <a:t>Online Resources</a:t>
            </a:r>
          </a:p>
        </p:txBody>
      </p:sp>
      <p:sp>
        <p:nvSpPr>
          <p:cNvPr id="11" name="TextBox 10">
            <a:extLst>
              <a:ext uri="{FF2B5EF4-FFF2-40B4-BE49-F238E27FC236}">
                <a16:creationId xmlns:a16="http://schemas.microsoft.com/office/drawing/2014/main" id="{7E4580D8-96E3-5F40-9B15-52D58BCECDA1}"/>
              </a:ext>
            </a:extLst>
          </p:cNvPr>
          <p:cNvSpPr txBox="1"/>
          <p:nvPr/>
        </p:nvSpPr>
        <p:spPr>
          <a:xfrm>
            <a:off x="3351093" y="128587"/>
            <a:ext cx="5457944" cy="4882234"/>
          </a:xfrm>
          <a:prstGeom prst="rect">
            <a:avLst/>
          </a:prstGeom>
          <a:noFill/>
          <a:ln>
            <a:noFill/>
          </a:ln>
        </p:spPr>
        <p:txBody>
          <a:bodyPr wrap="square">
            <a:spAutoFit/>
          </a:bodyPr>
          <a:lstStyle/>
          <a:p>
            <a:pPr>
              <a:lnSpc>
                <a:spcPct val="110000"/>
              </a:lnSpc>
            </a:pPr>
            <a:r>
              <a:rPr lang="en-US" sz="1800" dirty="0">
                <a:latin typeface="Garamond" panose="02020404030301010803" pitchFamily="18" charset="0"/>
              </a:rPr>
              <a:t>Space Activities</a:t>
            </a:r>
          </a:p>
          <a:p>
            <a:pPr marL="285750" indent="-285750" fontAlgn="base">
              <a:lnSpc>
                <a:spcPct val="110000"/>
              </a:lnSpc>
              <a:buFont typeface="Wingdings" pitchFamily="2" charset="2"/>
              <a:buChar char="§"/>
            </a:pPr>
            <a:r>
              <a:rPr lang="en-US" sz="1800" u="sng" dirty="0">
                <a:latin typeface="Garamond" panose="02020404030301010803" pitchFamily="18" charset="0"/>
                <a:hlinkClick r:id="rId2"/>
              </a:rPr>
              <a:t>NASA SpacePlace for Kids</a:t>
            </a:r>
            <a:endParaRPr lang="en-US" sz="1800" dirty="0">
              <a:latin typeface="Garamond" panose="02020404030301010803" pitchFamily="18" charset="0"/>
            </a:endParaRPr>
          </a:p>
          <a:p>
            <a:pPr marL="285750" indent="-285750" fontAlgn="base">
              <a:lnSpc>
                <a:spcPct val="110000"/>
              </a:lnSpc>
              <a:buFont typeface="Wingdings" pitchFamily="2" charset="2"/>
              <a:buChar char="§"/>
            </a:pPr>
            <a:r>
              <a:rPr lang="en-US" sz="1800" u="sng" dirty="0">
                <a:latin typeface="Garamond" panose="02020404030301010803" pitchFamily="18" charset="0"/>
                <a:hlinkClick r:id="rId3"/>
              </a:rPr>
              <a:t>NASA JPL Learn</a:t>
            </a:r>
            <a:r>
              <a:rPr lang="en-US" sz="1800" dirty="0">
                <a:latin typeface="Garamond" panose="02020404030301010803" pitchFamily="18" charset="0"/>
              </a:rPr>
              <a:t> </a:t>
            </a:r>
          </a:p>
          <a:p>
            <a:pPr marL="285750" indent="-285750" fontAlgn="base">
              <a:lnSpc>
                <a:spcPct val="110000"/>
              </a:lnSpc>
              <a:buFont typeface="Wingdings" pitchFamily="2" charset="2"/>
              <a:buChar char="§"/>
            </a:pPr>
            <a:r>
              <a:rPr lang="en-US" sz="1800" u="sng" dirty="0">
                <a:latin typeface="Garamond" panose="02020404030301010803" pitchFamily="18" charset="0"/>
                <a:hlinkClick r:id="rId4"/>
              </a:rPr>
              <a:t>Sun, Earth, Moon and Eclipses Activity Guide PDF</a:t>
            </a:r>
            <a:endParaRPr lang="en-US" sz="1800" u="sng" dirty="0">
              <a:latin typeface="Garamond" panose="02020404030301010803" pitchFamily="18" charset="0"/>
              <a:hlinkClick r:id="rId5"/>
            </a:endParaRPr>
          </a:p>
          <a:p>
            <a:pPr marL="285750" indent="-285750" fontAlgn="base">
              <a:lnSpc>
                <a:spcPct val="110000"/>
              </a:lnSpc>
              <a:buFont typeface="Wingdings" pitchFamily="2" charset="2"/>
              <a:buChar char="§"/>
            </a:pPr>
            <a:r>
              <a:rPr lang="en-US" sz="1800" u="sng" dirty="0">
                <a:latin typeface="Garamond" panose="02020404030301010803" pitchFamily="18" charset="0"/>
                <a:hlinkClick r:id="rId5"/>
              </a:rPr>
              <a:t>NASA STEM Engagement </a:t>
            </a:r>
            <a:r>
              <a:rPr lang="en-US" sz="1800" dirty="0">
                <a:latin typeface="Garamond" panose="02020404030301010803" pitchFamily="18" charset="0"/>
              </a:rPr>
              <a:t>for students and educators</a:t>
            </a:r>
          </a:p>
          <a:p>
            <a:pPr marL="285750" indent="-285750" fontAlgn="base">
              <a:lnSpc>
                <a:spcPct val="110000"/>
              </a:lnSpc>
              <a:buFont typeface="Wingdings" pitchFamily="2" charset="2"/>
              <a:buChar char="§"/>
            </a:pPr>
            <a:r>
              <a:rPr lang="en-US" sz="1800" u="sng" dirty="0">
                <a:latin typeface="Garamond" panose="02020404030301010803" pitchFamily="18" charset="0"/>
                <a:hlinkClick r:id="rId6"/>
              </a:rPr>
              <a:t>NASA Kids Club</a:t>
            </a:r>
            <a:endParaRPr lang="en-US" sz="1800" dirty="0">
              <a:latin typeface="Garamond" panose="02020404030301010803" pitchFamily="18" charset="0"/>
            </a:endParaRPr>
          </a:p>
          <a:p>
            <a:pPr>
              <a:lnSpc>
                <a:spcPct val="110000"/>
              </a:lnSpc>
              <a:spcBef>
                <a:spcPts val="1800"/>
              </a:spcBef>
            </a:pPr>
            <a:r>
              <a:rPr lang="en-US" sz="1800" dirty="0">
                <a:latin typeface="Garamond" panose="02020404030301010803" pitchFamily="18" charset="0"/>
              </a:rPr>
              <a:t>Space Images, Videos and more</a:t>
            </a:r>
          </a:p>
          <a:p>
            <a:pPr marL="285750" indent="-285750" fontAlgn="base">
              <a:lnSpc>
                <a:spcPct val="110000"/>
              </a:lnSpc>
              <a:buFont typeface="Wingdings" pitchFamily="2" charset="2"/>
              <a:buChar char="§"/>
            </a:pPr>
            <a:r>
              <a:rPr lang="en-US" sz="1800" dirty="0">
                <a:latin typeface="Garamond" panose="02020404030301010803" pitchFamily="18" charset="0"/>
              </a:rPr>
              <a:t>NASA </a:t>
            </a:r>
            <a:r>
              <a:rPr lang="en-US" sz="1800" u="sng" dirty="0">
                <a:latin typeface="Garamond" panose="02020404030301010803" pitchFamily="18" charset="0"/>
                <a:hlinkClick r:id="rId7"/>
              </a:rPr>
              <a:t>APOD </a:t>
            </a:r>
            <a:r>
              <a:rPr lang="en-US" sz="1800" dirty="0">
                <a:latin typeface="Garamond" panose="02020404030301010803" pitchFamily="18" charset="0"/>
              </a:rPr>
              <a:t>- Astronomy Picture of the Day</a:t>
            </a:r>
          </a:p>
          <a:p>
            <a:pPr marL="285750" indent="-285750" fontAlgn="base">
              <a:lnSpc>
                <a:spcPct val="110000"/>
              </a:lnSpc>
              <a:buFont typeface="Wingdings" pitchFamily="2" charset="2"/>
              <a:buChar char="§"/>
            </a:pPr>
            <a:r>
              <a:rPr lang="en-US" sz="1800" dirty="0">
                <a:latin typeface="Garamond" panose="02020404030301010803" pitchFamily="18" charset="0"/>
              </a:rPr>
              <a:t>NASA Posters: </a:t>
            </a:r>
            <a:r>
              <a:rPr lang="en-US" sz="1800" u="sng" dirty="0">
                <a:latin typeface="Garamond" panose="02020404030301010803" pitchFamily="18" charset="0"/>
                <a:hlinkClick r:id="rId8"/>
              </a:rPr>
              <a:t>Solar System</a:t>
            </a:r>
            <a:r>
              <a:rPr lang="en-US" sz="1800" dirty="0">
                <a:latin typeface="Garamond" panose="02020404030301010803" pitchFamily="18" charset="0"/>
              </a:rPr>
              <a:t>, </a:t>
            </a:r>
            <a:r>
              <a:rPr lang="en-US" sz="1800" u="sng" dirty="0">
                <a:latin typeface="Garamond" panose="02020404030301010803" pitchFamily="18" charset="0"/>
                <a:hlinkClick r:id="rId9"/>
              </a:rPr>
              <a:t>SpacePlace</a:t>
            </a:r>
            <a:r>
              <a:rPr lang="en-US" sz="1800" dirty="0">
                <a:latin typeface="Garamond" panose="02020404030301010803" pitchFamily="18" charset="0"/>
              </a:rPr>
              <a:t>, </a:t>
            </a:r>
            <a:r>
              <a:rPr lang="en-US" sz="1800" u="sng" dirty="0">
                <a:latin typeface="Garamond" panose="02020404030301010803" pitchFamily="18" charset="0"/>
                <a:hlinkClick r:id="rId10"/>
              </a:rPr>
              <a:t>JPL Posters,</a:t>
            </a:r>
            <a:r>
              <a:rPr lang="en-US" sz="1800" dirty="0">
                <a:latin typeface="Garamond" panose="02020404030301010803" pitchFamily="18" charset="0"/>
              </a:rPr>
              <a:t> </a:t>
            </a:r>
            <a:r>
              <a:rPr lang="en-US" sz="1800" u="sng" dirty="0">
                <a:latin typeface="Garamond" panose="02020404030301010803" pitchFamily="18" charset="0"/>
                <a:hlinkClick r:id="rId11"/>
              </a:rPr>
              <a:t>NASA Missions</a:t>
            </a:r>
            <a:endParaRPr lang="en-US" sz="1800" dirty="0">
              <a:latin typeface="Garamond" panose="02020404030301010803" pitchFamily="18" charset="0"/>
            </a:endParaRPr>
          </a:p>
          <a:p>
            <a:pPr marL="285750" indent="-285750" fontAlgn="base">
              <a:lnSpc>
                <a:spcPct val="110000"/>
              </a:lnSpc>
              <a:buFont typeface="Wingdings" pitchFamily="2" charset="2"/>
              <a:buChar char="§"/>
            </a:pPr>
            <a:r>
              <a:rPr lang="en-US" sz="1800" dirty="0">
                <a:latin typeface="Garamond" panose="02020404030301010803" pitchFamily="18" charset="0"/>
              </a:rPr>
              <a:t>NASA Coloring Pages </a:t>
            </a:r>
            <a:r>
              <a:rPr lang="en-US" sz="1800" u="sng" dirty="0">
                <a:latin typeface="Garamond" panose="02020404030301010803" pitchFamily="18" charset="0"/>
                <a:hlinkClick r:id="rId12"/>
              </a:rPr>
              <a:t>Big list</a:t>
            </a:r>
            <a:r>
              <a:rPr lang="en-US" sz="1800" dirty="0">
                <a:latin typeface="Garamond" panose="02020404030301010803" pitchFamily="18" charset="0"/>
              </a:rPr>
              <a:t>, </a:t>
            </a:r>
            <a:r>
              <a:rPr lang="en-US" sz="1800" u="sng" dirty="0">
                <a:latin typeface="Garamond" panose="02020404030301010803" pitchFamily="18" charset="0"/>
                <a:hlinkClick r:id="rId13"/>
              </a:rPr>
              <a:t>SpacePlace</a:t>
            </a:r>
            <a:r>
              <a:rPr lang="en-US" sz="1800" dirty="0">
                <a:latin typeface="Garamond" panose="02020404030301010803" pitchFamily="18" charset="0"/>
              </a:rPr>
              <a:t>, </a:t>
            </a:r>
            <a:r>
              <a:rPr lang="en-US" sz="1800" u="sng" dirty="0">
                <a:latin typeface="Garamond" panose="02020404030301010803" pitchFamily="18" charset="0"/>
                <a:hlinkClick r:id="rId14"/>
              </a:rPr>
              <a:t>Sun</a:t>
            </a:r>
            <a:r>
              <a:rPr lang="en-US" sz="1800" dirty="0">
                <a:latin typeface="Garamond" panose="02020404030301010803" pitchFamily="18" charset="0"/>
              </a:rPr>
              <a:t>, </a:t>
            </a:r>
            <a:r>
              <a:rPr lang="en-US" sz="1800" u="sng" dirty="0">
                <a:latin typeface="Garamond" panose="02020404030301010803" pitchFamily="18" charset="0"/>
                <a:hlinkClick r:id="rId15"/>
              </a:rPr>
              <a:t>Astronaut</a:t>
            </a:r>
            <a:r>
              <a:rPr lang="en-US" sz="1800" dirty="0">
                <a:latin typeface="Garamond" panose="02020404030301010803" pitchFamily="18" charset="0"/>
              </a:rPr>
              <a:t>, </a:t>
            </a:r>
            <a:r>
              <a:rPr lang="en-US" sz="1800" u="sng" dirty="0">
                <a:latin typeface="Garamond" panose="02020404030301010803" pitchFamily="18" charset="0"/>
                <a:hlinkClick r:id="rId16"/>
              </a:rPr>
              <a:t>Perseverance</a:t>
            </a:r>
            <a:r>
              <a:rPr lang="en-US" sz="1800" dirty="0">
                <a:latin typeface="Garamond" panose="02020404030301010803" pitchFamily="18" charset="0"/>
              </a:rPr>
              <a:t>, </a:t>
            </a:r>
            <a:r>
              <a:rPr lang="en-US" sz="1800" u="sng" dirty="0">
                <a:latin typeface="Garamond" panose="02020404030301010803" pitchFamily="18" charset="0"/>
                <a:hlinkClick r:id="rId17"/>
              </a:rPr>
              <a:t>Telescope</a:t>
            </a:r>
            <a:r>
              <a:rPr lang="en-US" sz="1800" dirty="0">
                <a:latin typeface="Garamond" panose="02020404030301010803" pitchFamily="18" charset="0"/>
              </a:rPr>
              <a:t> </a:t>
            </a:r>
          </a:p>
          <a:p>
            <a:pPr marL="285750" indent="-285750" fontAlgn="base">
              <a:lnSpc>
                <a:spcPct val="110000"/>
              </a:lnSpc>
              <a:buFont typeface="Wingdings" pitchFamily="2" charset="2"/>
              <a:buChar char="§"/>
            </a:pPr>
            <a:r>
              <a:rPr lang="en-US" sz="1800" dirty="0">
                <a:latin typeface="Garamond" panose="02020404030301010803" pitchFamily="18" charset="0"/>
              </a:rPr>
              <a:t>YouTube - Crash Course Kids by PBS - </a:t>
            </a:r>
            <a:r>
              <a:rPr lang="en-US" sz="1800" u="sng" dirty="0">
                <a:latin typeface="Garamond" panose="02020404030301010803" pitchFamily="18" charset="0"/>
                <a:hlinkClick r:id="rId18"/>
              </a:rPr>
              <a:t>stars</a:t>
            </a:r>
            <a:r>
              <a:rPr lang="en-US" sz="1800" dirty="0">
                <a:latin typeface="Garamond" panose="02020404030301010803" pitchFamily="18" charset="0"/>
              </a:rPr>
              <a:t>, </a:t>
            </a:r>
            <a:r>
              <a:rPr lang="en-US" sz="1800" u="sng" dirty="0">
                <a:latin typeface="Garamond" panose="02020404030301010803" pitchFamily="18" charset="0"/>
                <a:hlinkClick r:id="rId19"/>
              </a:rPr>
              <a:t>Sun</a:t>
            </a:r>
            <a:endParaRPr lang="en-US" sz="1800" dirty="0">
              <a:latin typeface="Garamond" panose="02020404030301010803" pitchFamily="18" charset="0"/>
            </a:endParaRPr>
          </a:p>
          <a:p>
            <a:pPr marL="285750" indent="-285750" fontAlgn="base">
              <a:lnSpc>
                <a:spcPct val="110000"/>
              </a:lnSpc>
              <a:buFont typeface="Wingdings" pitchFamily="2" charset="2"/>
              <a:buChar char="§"/>
            </a:pPr>
            <a:r>
              <a:rPr lang="en-US" sz="1800" dirty="0">
                <a:latin typeface="Garamond" panose="02020404030301010803" pitchFamily="18" charset="0"/>
              </a:rPr>
              <a:t>YouTube - </a:t>
            </a:r>
            <a:r>
              <a:rPr lang="en-US" sz="1800" dirty="0" err="1">
                <a:latin typeface="Garamond" panose="02020404030301010803" pitchFamily="18" charset="0"/>
              </a:rPr>
              <a:t>SciShow</a:t>
            </a:r>
            <a:r>
              <a:rPr lang="en-US" sz="1800" dirty="0">
                <a:latin typeface="Garamond" panose="02020404030301010803" pitchFamily="18" charset="0"/>
              </a:rPr>
              <a:t> Kids </a:t>
            </a:r>
            <a:r>
              <a:rPr lang="en-US" sz="1800" u="sng" dirty="0">
                <a:latin typeface="Garamond" panose="02020404030301010803" pitchFamily="18" charset="0"/>
                <a:hlinkClick r:id="rId20"/>
              </a:rPr>
              <a:t>space playlists</a:t>
            </a:r>
            <a:endParaRPr lang="en-US" sz="1800" u="sng" dirty="0">
              <a:latin typeface="Garamond" panose="02020404030301010803" pitchFamily="18" charset="0"/>
            </a:endParaRPr>
          </a:p>
          <a:p>
            <a:pPr marL="285750" indent="-285750" fontAlgn="base">
              <a:lnSpc>
                <a:spcPct val="110000"/>
              </a:lnSpc>
              <a:buFont typeface="Wingdings" pitchFamily="2" charset="2"/>
              <a:buChar char="§"/>
            </a:pPr>
            <a:r>
              <a:rPr lang="en-US" sz="1800" dirty="0">
                <a:latin typeface="Garamond" panose="02020404030301010803" pitchFamily="18" charset="0"/>
                <a:hlinkClick r:id="rId21"/>
              </a:rPr>
              <a:t>A </a:t>
            </a:r>
            <a:r>
              <a:rPr lang="en-US" sz="1800" u="sng" dirty="0">
                <a:latin typeface="Garamond" panose="02020404030301010803" pitchFamily="18" charset="0"/>
                <a:hlinkClick r:id="rId21"/>
              </a:rPr>
              <a:t>Mighty Girl’s list of Women in Space Science </a:t>
            </a:r>
            <a:r>
              <a:rPr lang="en-US" sz="1800" dirty="0">
                <a:latin typeface="Garamond" panose="02020404030301010803" pitchFamily="18" charset="0"/>
              </a:rPr>
              <a:t>books</a:t>
            </a:r>
          </a:p>
        </p:txBody>
      </p:sp>
    </p:spTree>
    <p:extLst>
      <p:ext uri="{BB962C8B-B14F-4D97-AF65-F5344CB8AC3E}">
        <p14:creationId xmlns:p14="http://schemas.microsoft.com/office/powerpoint/2010/main" val="40916966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52"/>
          <p:cNvSpPr txBox="1">
            <a:spLocks noGrp="1"/>
          </p:cNvSpPr>
          <p:nvPr>
            <p:ph type="sldNum" sz="quarter" idx="4294967295"/>
          </p:nvPr>
        </p:nvSpPr>
        <p:spPr>
          <a:xfrm>
            <a:off x="8485459" y="4972051"/>
            <a:ext cx="550592" cy="182739"/>
          </a:xfrm>
          <a:prstGeom prst="rect">
            <a:avLst/>
          </a:prstGeom>
        </p:spPr>
        <p:txBody>
          <a:bodyPr spcFirstLastPara="1" vert="horz" lIns="68580" tIns="34290" rIns="68580" bIns="34290" rtlCol="0" anchor="ctr" anchorCtr="0">
            <a:normAutofit fontScale="32500" lnSpcReduction="20000"/>
          </a:bodyPr>
          <a:lstStyle/>
          <a:p>
            <a:pPr>
              <a:spcAft>
                <a:spcPts val="450"/>
              </a:spcAft>
              <a:defRPr/>
            </a:pPr>
            <a:fld id="{00000000-1234-1234-1234-123412341234}" type="slidenum">
              <a:rPr lang="en-US">
                <a:solidFill>
                  <a:srgbClr val="FFFFFF"/>
                </a:solidFill>
                <a:latin typeface="Calibri" panose="020F0502020204030204"/>
                <a:sym typeface="Calibri"/>
              </a:rPr>
              <a:pPr>
                <a:spcAft>
                  <a:spcPts val="450"/>
                </a:spcAft>
                <a:defRPr/>
              </a:pPr>
              <a:t>7</a:t>
            </a:fld>
            <a:endParaRPr lang="en-US">
              <a:solidFill>
                <a:srgbClr val="FFFFFF"/>
              </a:solidFill>
              <a:latin typeface="Calibri" panose="020F0502020204030204"/>
              <a:sym typeface="Calibri"/>
            </a:endParaRPr>
          </a:p>
        </p:txBody>
      </p:sp>
      <p:sp>
        <p:nvSpPr>
          <p:cNvPr id="403" name="Google Shape;403;p52"/>
          <p:cNvSpPr txBox="1">
            <a:spLocks noGrp="1"/>
          </p:cNvSpPr>
          <p:nvPr>
            <p:ph type="title" idx="4294967295"/>
          </p:nvPr>
        </p:nvSpPr>
        <p:spPr>
          <a:xfrm>
            <a:off x="555276" y="1770927"/>
            <a:ext cx="2838450" cy="697174"/>
          </a:xfrm>
          <a:prstGeom prst="rect">
            <a:avLst/>
          </a:prstGeom>
          <a:noFill/>
        </p:spPr>
        <p:txBody>
          <a:bodyPr spcFirstLastPara="1" vert="horz" lIns="68580" tIns="34290" rIns="68580" bIns="34290" rtlCol="0" anchor="ctr" anchorCtr="0">
            <a:normAutofit/>
          </a:bodyPr>
          <a:lstStyle/>
          <a:p>
            <a:pPr>
              <a:buSzPts val="2800"/>
            </a:pPr>
            <a:r>
              <a:rPr lang="en-US" sz="3900" dirty="0">
                <a:solidFill>
                  <a:schemeClr val="bg1"/>
                </a:solidFill>
              </a:rPr>
              <a:t>Share</a:t>
            </a:r>
          </a:p>
        </p:txBody>
      </p:sp>
      <p:pic>
        <p:nvPicPr>
          <p:cNvPr id="7" name="Picture 6">
            <a:extLst>
              <a:ext uri="{FF2B5EF4-FFF2-40B4-BE49-F238E27FC236}">
                <a16:creationId xmlns:a16="http://schemas.microsoft.com/office/drawing/2014/main" id="{166E5882-1DE3-0047-952E-6DA02B508A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7129" y="7"/>
            <a:ext cx="5386871" cy="5143493"/>
          </a:xfrm>
          <a:prstGeom prst="rect">
            <a:avLst/>
          </a:prstGeom>
        </p:spPr>
      </p:pic>
      <p:sp>
        <p:nvSpPr>
          <p:cNvPr id="8" name="Google Shape;401;p52">
            <a:extLst>
              <a:ext uri="{FF2B5EF4-FFF2-40B4-BE49-F238E27FC236}">
                <a16:creationId xmlns:a16="http://schemas.microsoft.com/office/drawing/2014/main" id="{84570216-F84A-F540-AED3-B29B1B97F053}"/>
              </a:ext>
            </a:extLst>
          </p:cNvPr>
          <p:cNvSpPr txBox="1">
            <a:spLocks/>
          </p:cNvSpPr>
          <p:nvPr/>
        </p:nvSpPr>
        <p:spPr>
          <a:xfrm>
            <a:off x="554590" y="2571750"/>
            <a:ext cx="2839136" cy="1260224"/>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SzPts val="4000"/>
              <a:buFont typeface="Arial" panose="020B0604020202020204" pitchFamily="34" charset="0"/>
              <a:buNone/>
            </a:pPr>
            <a:r>
              <a:rPr lang="en-US" sz="2400" dirty="0">
                <a:solidFill>
                  <a:schemeClr val="bg1"/>
                </a:solidFill>
              </a:rPr>
              <a:t>What have heard about </a:t>
            </a:r>
            <a:r>
              <a:rPr lang="en-US" sz="2400" b="1" dirty="0">
                <a:solidFill>
                  <a:schemeClr val="bg1"/>
                </a:solidFill>
              </a:rPr>
              <a:t>space?</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52"/>
          <p:cNvSpPr txBox="1">
            <a:spLocks noGrp="1"/>
          </p:cNvSpPr>
          <p:nvPr>
            <p:ph type="sldNum" sz="quarter" idx="4294967295"/>
          </p:nvPr>
        </p:nvSpPr>
        <p:spPr>
          <a:xfrm>
            <a:off x="8485459" y="4972051"/>
            <a:ext cx="550592" cy="182739"/>
          </a:xfrm>
          <a:prstGeom prst="rect">
            <a:avLst/>
          </a:prstGeom>
        </p:spPr>
        <p:txBody>
          <a:bodyPr spcFirstLastPara="1" vert="horz" lIns="68580" tIns="34290" rIns="68580" bIns="34290" rtlCol="0" anchor="ctr" anchorCtr="0">
            <a:normAutofit fontScale="32500" lnSpcReduction="20000"/>
          </a:bodyPr>
          <a:lstStyle/>
          <a:p>
            <a:pPr>
              <a:spcAft>
                <a:spcPts val="450"/>
              </a:spcAft>
              <a:defRPr/>
            </a:pPr>
            <a:fld id="{00000000-1234-1234-1234-123412341234}" type="slidenum">
              <a:rPr lang="en-US">
                <a:solidFill>
                  <a:srgbClr val="FFFFFF"/>
                </a:solidFill>
                <a:latin typeface="Calibri" panose="020F0502020204030204"/>
                <a:sym typeface="Calibri"/>
              </a:rPr>
              <a:pPr>
                <a:spcAft>
                  <a:spcPts val="450"/>
                </a:spcAft>
                <a:defRPr/>
              </a:pPr>
              <a:t>8</a:t>
            </a:fld>
            <a:endParaRPr lang="en-US">
              <a:solidFill>
                <a:srgbClr val="FFFFFF"/>
              </a:solidFill>
              <a:latin typeface="Calibri" panose="020F0502020204030204"/>
              <a:sym typeface="Calibri"/>
            </a:endParaRPr>
          </a:p>
        </p:txBody>
      </p:sp>
      <p:pic>
        <p:nvPicPr>
          <p:cNvPr id="7" name="Picture 6">
            <a:extLst>
              <a:ext uri="{FF2B5EF4-FFF2-40B4-BE49-F238E27FC236}">
                <a16:creationId xmlns:a16="http://schemas.microsoft.com/office/drawing/2014/main" id="{166E5882-1DE3-0047-952E-6DA02B508A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7129" y="7"/>
            <a:ext cx="5386871" cy="5143493"/>
          </a:xfrm>
          <a:prstGeom prst="rect">
            <a:avLst/>
          </a:prstGeom>
        </p:spPr>
      </p:pic>
      <p:sp>
        <p:nvSpPr>
          <p:cNvPr id="8" name="Google Shape;401;p52">
            <a:extLst>
              <a:ext uri="{FF2B5EF4-FFF2-40B4-BE49-F238E27FC236}">
                <a16:creationId xmlns:a16="http://schemas.microsoft.com/office/drawing/2014/main" id="{84570216-F84A-F540-AED3-B29B1B97F053}"/>
              </a:ext>
            </a:extLst>
          </p:cNvPr>
          <p:cNvSpPr txBox="1">
            <a:spLocks/>
          </p:cNvSpPr>
          <p:nvPr/>
        </p:nvSpPr>
        <p:spPr>
          <a:xfrm>
            <a:off x="554590" y="2571750"/>
            <a:ext cx="2839136" cy="1260224"/>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SzPts val="4000"/>
              <a:buNone/>
            </a:pPr>
            <a:r>
              <a:rPr lang="en-US" sz="2400" dirty="0">
                <a:solidFill>
                  <a:schemeClr val="bg1"/>
                </a:solidFill>
              </a:rPr>
              <a:t>What do you want to know about </a:t>
            </a:r>
            <a:r>
              <a:rPr lang="en-US" sz="2400" b="1" dirty="0">
                <a:solidFill>
                  <a:schemeClr val="bg1"/>
                </a:solidFill>
              </a:rPr>
              <a:t>space?</a:t>
            </a:r>
          </a:p>
        </p:txBody>
      </p:sp>
      <p:sp>
        <p:nvSpPr>
          <p:cNvPr id="6" name="Google Shape;403;p52">
            <a:extLst>
              <a:ext uri="{FF2B5EF4-FFF2-40B4-BE49-F238E27FC236}">
                <a16:creationId xmlns:a16="http://schemas.microsoft.com/office/drawing/2014/main" id="{611214DD-99A0-974D-8537-E764E6ED172B}"/>
              </a:ext>
            </a:extLst>
          </p:cNvPr>
          <p:cNvSpPr txBox="1">
            <a:spLocks/>
          </p:cNvSpPr>
          <p:nvPr/>
        </p:nvSpPr>
        <p:spPr>
          <a:xfrm>
            <a:off x="555276" y="1770927"/>
            <a:ext cx="2838450" cy="697174"/>
          </a:xfrm>
          <a:prstGeom prst="rect">
            <a:avLst/>
          </a:prstGeom>
          <a:noFill/>
        </p:spPr>
        <p:txBody>
          <a:bodyPr spcFirstLastPara="1" vert="horz" lIns="68580" tIns="34290" rIns="68580" bIns="34290" rtlCol="0" anchor="ctr"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a:solidFill>
                  <a:schemeClr val="bg1"/>
                </a:solidFill>
              </a:rPr>
              <a:t>Share</a:t>
            </a:r>
            <a:endParaRPr lang="en-US" sz="3900" dirty="0">
              <a:solidFill>
                <a:schemeClr val="bg1"/>
              </a:solidFill>
            </a:endParaRPr>
          </a:p>
        </p:txBody>
      </p:sp>
    </p:spTree>
    <p:extLst>
      <p:ext uri="{BB962C8B-B14F-4D97-AF65-F5344CB8AC3E}">
        <p14:creationId xmlns:p14="http://schemas.microsoft.com/office/powerpoint/2010/main" val="34837722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4" name="Google Shape;404;p52"/>
          <p:cNvPicPr preferRelativeResize="0">
            <a:picLocks noGrp="1"/>
          </p:cNvPicPr>
          <p:nvPr>
            <p:ph type="pic" idx="4294967295"/>
          </p:nvPr>
        </p:nvPicPr>
        <p:blipFill rotWithShape="1">
          <a:blip r:embed="rId3" cstate="screen">
            <a:extLst>
              <a:ext uri="{28A0092B-C50C-407E-A947-70E740481C1C}">
                <a14:useLocalDpi xmlns:a14="http://schemas.microsoft.com/office/drawing/2010/main"/>
              </a:ext>
            </a:extLst>
          </a:blip>
          <a:srcRect r="-1" b="-1"/>
          <a:stretch/>
        </p:blipFill>
        <p:spPr>
          <a:xfrm>
            <a:off x="0" y="0"/>
            <a:ext cx="5245100" cy="5143500"/>
          </a:xfrm>
          <a:prstGeom prst="rect">
            <a:avLst/>
          </a:prstGeom>
          <a:noFill/>
        </p:spPr>
      </p:pic>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a:solidFill>
                  <a:schemeClr val="bg1"/>
                </a:solidFill>
              </a:rPr>
              <a:t>Share</a:t>
            </a:r>
            <a:endParaRPr lang="en-US" sz="3900" dirty="0">
              <a:solidFill>
                <a:schemeClr val="bg1"/>
              </a:solidFill>
            </a:endParaRP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What have you </a:t>
            </a:r>
            <a:r>
              <a:rPr lang="en-US" sz="2400" b="1" dirty="0">
                <a:solidFill>
                  <a:schemeClr val="bg1"/>
                </a:solidFill>
              </a:rPr>
              <a:t>heard </a:t>
            </a:r>
            <a:r>
              <a:rPr lang="en-US" sz="2400" dirty="0">
                <a:solidFill>
                  <a:schemeClr val="bg1"/>
                </a:solidFill>
              </a:rPr>
              <a:t>about the </a:t>
            </a:r>
            <a:r>
              <a:rPr lang="en-US" sz="2400" b="1" dirty="0">
                <a:solidFill>
                  <a:schemeClr val="bg1"/>
                </a:solidFill>
              </a:rPr>
              <a:t>Moon?</a:t>
            </a:r>
            <a:endParaRPr lang="en-US" sz="2400" dirty="0">
              <a:solidFill>
                <a:schemeClr val="bg1"/>
              </a:solidFill>
            </a:endParaRPr>
          </a:p>
        </p:txBody>
      </p:sp>
    </p:spTree>
    <p:extLst>
      <p:ext uri="{BB962C8B-B14F-4D97-AF65-F5344CB8AC3E}">
        <p14:creationId xmlns:p14="http://schemas.microsoft.com/office/powerpoint/2010/main" val="43925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2" ma:contentTypeDescription="" ma:contentTypeScope="" ma:versionID="96e9b80c181bdd722d4a34de4910437c">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7242f4c9790325352e18705b200049d4"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Props1.xml><?xml version="1.0" encoding="utf-8"?>
<ds:datastoreItem xmlns:ds="http://schemas.openxmlformats.org/officeDocument/2006/customXml" ds:itemID="{3F3600C9-2123-4773-9D2D-4F27F5CAFC7A}">
  <ds:schemaRefs>
    <ds:schemaRef ds:uri="http://schemas.microsoft.com/sharepoint/v3/contenttype/forms"/>
  </ds:schemaRefs>
</ds:datastoreItem>
</file>

<file path=customXml/itemProps2.xml><?xml version="1.0" encoding="utf-8"?>
<ds:datastoreItem xmlns:ds="http://schemas.openxmlformats.org/officeDocument/2006/customXml" ds:itemID="{92A8EEB6-8303-4E01-B64D-D6EF5E8D1999}">
  <ds:schemaRefs>
    <ds:schemaRef ds:uri="Microsoft.SharePoint.Taxonomy.ContentTypeSync"/>
  </ds:schemaRefs>
</ds:datastoreItem>
</file>

<file path=customXml/itemProps3.xml><?xml version="1.0" encoding="utf-8"?>
<ds:datastoreItem xmlns:ds="http://schemas.openxmlformats.org/officeDocument/2006/customXml" ds:itemID="{9E2F6583-0DFD-4257-829C-43671B7529D7}">
  <ds:schemaRefs>
    <ds:schemaRef ds:uri="50374967-cedf-49ed-ae7f-f7782202b6fd"/>
    <ds:schemaRef ds:uri="5a8b7aab-b824-4797-b0bf-701d90282385"/>
    <ds:schemaRef ds:uri="d47bf323-ee9a-42bd-9545-55770b82aec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1B59F3C-6842-4B00-AE03-33F179A64A0C}">
  <ds:schemaRefs>
    <ds:schemaRef ds:uri="50374967-cedf-49ed-ae7f-f7782202b6fd"/>
    <ds:schemaRef ds:uri="d47bf323-ee9a-42bd-9545-55770b82aeca"/>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170437</TotalTime>
  <Words>2144</Words>
  <Application>Microsoft Macintosh PowerPoint</Application>
  <PresentationFormat>On-screen Show (16:9)</PresentationFormat>
  <Paragraphs>253</Paragraphs>
  <Slides>18</Slides>
  <Notes>16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Courier New</vt:lpstr>
      <vt:lpstr>Garamond</vt:lpstr>
      <vt:lpstr>Arial</vt:lpstr>
      <vt:lpstr>Merriweather Sans</vt:lpstr>
      <vt:lpstr>Girl Scout Display Light</vt:lpstr>
      <vt:lpstr>Girl Scout Text Book</vt:lpstr>
      <vt:lpstr>Calibri</vt:lpstr>
      <vt:lpstr>Wingdings</vt:lpstr>
      <vt:lpstr>Palatino Linotype</vt:lpstr>
      <vt:lpstr>Palatino</vt:lpstr>
      <vt:lpstr>4_GS Green Theme</vt:lpstr>
      <vt:lpstr>5_GS Green Theme</vt:lpstr>
      <vt:lpstr>6_GS Green Theme</vt:lpstr>
      <vt:lpstr>GS Green Theme</vt:lpstr>
      <vt:lpstr>1_GS Green Theme</vt:lpstr>
      <vt:lpstr>Girl Scout Space Science  Badge Resources</vt:lpstr>
      <vt:lpstr>Contents: Supplemental Space Science badge resources including images, links, prompts, virtual activities, and more  Audience: For volunteers leading virtual or in-person Girl Scout Space Science badge programs  How to use: Review badge requirements, then save time by browsing the deck for resources to copy, modify, or otherwise incorporate into Girl Scout program  Note: Slides are not complete badge programs. Please use alongside the complete badge requirements available through Girl Scouts</vt:lpstr>
      <vt:lpstr>Earning a Space Science Badge</vt:lpstr>
      <vt:lpstr>PowerPoint Presentation</vt:lpstr>
      <vt:lpstr>Space Science  Badge Themes</vt:lpstr>
      <vt:lpstr>Space Science NASA resources  and more</vt:lpstr>
      <vt:lpstr>Share</vt:lpstr>
      <vt:lpstr>PowerPoint Presentation</vt:lpstr>
      <vt:lpstr>PowerPoint Presentation</vt:lpstr>
      <vt:lpstr>PowerPoint Presentation</vt:lpstr>
      <vt:lpstr>PowerPoint Presentation</vt:lpstr>
      <vt:lpstr>PowerPoint Presentation</vt:lpstr>
      <vt:lpstr>How would you explore our Solar System? </vt:lpstr>
      <vt:lpstr>What planet are you today?</vt:lpstr>
      <vt:lpstr>Favorite constellation  Ideas</vt:lpstr>
      <vt:lpstr>NASA Logo</vt:lpstr>
      <vt:lpstr>Rather see</vt:lpstr>
      <vt:lpstr>Mars Explorers Wanted Tag Yourself</vt:lpstr>
    </vt:vector>
  </TitlesOfParts>
  <Manager/>
  <Company>Girl Scouts of Northern California and SETI Institute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 Space Science Badge Resources</dc:title>
  <dc:subject>Space Science</dc:subject>
  <dc:creator>Jessica Henricks</dc:creator>
  <cp:keywords>STEM</cp:keywords>
  <dc:description/>
  <cp:lastModifiedBy>Microsoft Office User</cp:lastModifiedBy>
  <cp:revision>833</cp:revision>
  <cp:lastPrinted>2021-05-06T14:44:51Z</cp:lastPrinted>
  <dcterms:created xsi:type="dcterms:W3CDTF">2021-02-01T16:09:57Z</dcterms:created>
  <dcterms:modified xsi:type="dcterms:W3CDTF">2021-12-22T22:20:01Z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Lang">
    <vt:lpwstr>3;#English|306990a2-1c68-4be3-8e3e-fdd9af238ad9</vt:lpwstr>
  </property>
  <property fmtid="{D5CDD505-2E9C-101B-9397-08002B2CF9AE}" pid="4" name="Topic">
    <vt:lpwstr>2;#Marketing|585a1e8d-0482-4e50-81dd-607e4081a084</vt:lpwstr>
  </property>
  <property fmtid="{D5CDD505-2E9C-101B-9397-08002B2CF9AE}" pid="5" name="Program Levels">
    <vt:lpwstr/>
  </property>
  <property fmtid="{D5CDD505-2E9C-101B-9397-08002B2CF9AE}" pid="6" name="Year">
    <vt:lpwstr>160;#2020|34988d27-d44c-4e36-a388-01c80be96d50</vt:lpwstr>
  </property>
  <property fmtid="{D5CDD505-2E9C-101B-9397-08002B2CF9AE}" pid="7" name="News_x0020_Timeliness">
    <vt:lpwstr/>
  </property>
  <property fmtid="{D5CDD505-2E9C-101B-9397-08002B2CF9AE}" pid="8" name="Council">
    <vt:lpwstr/>
  </property>
  <property fmtid="{D5CDD505-2E9C-101B-9397-08002B2CF9AE}" pid="9" name="Audience">
    <vt:lpwstr/>
  </property>
  <property fmtid="{D5CDD505-2E9C-101B-9397-08002B2CF9AE}" pid="10" name="Fiscal Year">
    <vt:lpwstr/>
  </property>
  <property fmtid="{D5CDD505-2E9C-101B-9397-08002B2CF9AE}" pid="11" name="l8195ee9cc5448fd804c18b615eb5250">
    <vt:lpwstr/>
  </property>
  <property fmtid="{D5CDD505-2E9C-101B-9397-08002B2CF9AE}" pid="12" name="News Timeliness">
    <vt:lpwstr/>
  </property>
</Properties>
</file>