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88" r:id="rId5"/>
    <p:sldMasterId id="2147484223" r:id="rId6"/>
    <p:sldMasterId id="2147484258" r:id="rId7"/>
    <p:sldMasterId id="2147484305" r:id="rId8"/>
    <p:sldMasterId id="2147484340" r:id="rId9"/>
  </p:sldMasterIdLst>
  <p:notesMasterIdLst>
    <p:notesMasterId r:id="rId38"/>
  </p:notesMasterIdLst>
  <p:handoutMasterIdLst>
    <p:handoutMasterId r:id="rId39"/>
  </p:handoutMasterIdLst>
  <p:sldIdLst>
    <p:sldId id="518" r:id="rId10"/>
    <p:sldId id="522" r:id="rId11"/>
    <p:sldId id="524" r:id="rId12"/>
    <p:sldId id="519" r:id="rId13"/>
    <p:sldId id="531" r:id="rId14"/>
    <p:sldId id="546" r:id="rId15"/>
    <p:sldId id="521" r:id="rId16"/>
    <p:sldId id="534" r:id="rId17"/>
    <p:sldId id="597" r:id="rId18"/>
    <p:sldId id="520" r:id="rId19"/>
    <p:sldId id="530" r:id="rId20"/>
    <p:sldId id="528" r:id="rId21"/>
    <p:sldId id="562" r:id="rId22"/>
    <p:sldId id="527" r:id="rId23"/>
    <p:sldId id="533" r:id="rId24"/>
    <p:sldId id="532" r:id="rId25"/>
    <p:sldId id="535" r:id="rId26"/>
    <p:sldId id="333" r:id="rId27"/>
    <p:sldId id="536" r:id="rId28"/>
    <p:sldId id="537" r:id="rId29"/>
    <p:sldId id="538" r:id="rId30"/>
    <p:sldId id="539" r:id="rId31"/>
    <p:sldId id="540" r:id="rId32"/>
    <p:sldId id="541" r:id="rId33"/>
    <p:sldId id="542" r:id="rId34"/>
    <p:sldId id="543" r:id="rId35"/>
    <p:sldId id="544" r:id="rId36"/>
    <p:sldId id="545" r:id="rId37"/>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Garamond" panose="02020404030301010803" pitchFamily="18" charset="0"/>
      <p:regular r:id="rId44"/>
      <p:bold r:id="rId45"/>
      <p:italic r:id="rId46"/>
      <p:boldItalic r:id="rId47"/>
    </p:embeddedFont>
    <p:embeddedFont>
      <p:font typeface="Girl Scout Display Light" panose="02020003000000000000" pitchFamily="18" charset="0"/>
      <p:regular r:id="rId48"/>
      <p:italic r:id="rId49"/>
    </p:embeddedFont>
    <p:embeddedFont>
      <p:font typeface="Girl Scout Text Book" panose="02020003000000000000" pitchFamily="18" charset="0"/>
      <p:regular r:id="rId50"/>
      <p:bold r:id="rId51"/>
      <p:italic r:id="rId52"/>
    </p:embeddedFont>
    <p:embeddedFont>
      <p:font typeface="Merriweather Sans" panose="02000000000000000000" pitchFamily="2" charset="77"/>
      <p:regular r:id="rId53"/>
      <p:bold r:id="rId54"/>
      <p:italic r:id="rId55"/>
      <p:boldItalic r:id="rId56"/>
    </p:embeddedFont>
    <p:embeddedFont>
      <p:font typeface="Palatino Linotype" panose="02040502050505030304" pitchFamily="18" charset="0"/>
      <p:regular r:id="rId57"/>
      <p:bold r:id="rId58"/>
      <p:italic r:id="rId59"/>
      <p:boldItalic r:id="rId60"/>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Sun and Moon" id="{21786566-465C-834A-B80F-64F2A7411DF4}">
          <p14:sldIdLst>
            <p14:sldId id="518"/>
            <p14:sldId id="522"/>
            <p14:sldId id="524"/>
            <p14:sldId id="519"/>
            <p14:sldId id="531"/>
            <p14:sldId id="546"/>
            <p14:sldId id="521"/>
            <p14:sldId id="534"/>
            <p14:sldId id="597"/>
            <p14:sldId id="520"/>
            <p14:sldId id="530"/>
            <p14:sldId id="528"/>
            <p14:sldId id="562"/>
            <p14:sldId id="527"/>
            <p14:sldId id="533"/>
            <p14:sldId id="532"/>
            <p14:sldId id="535"/>
            <p14:sldId id="333"/>
            <p14:sldId id="536"/>
            <p14:sldId id="537"/>
            <p14:sldId id="538"/>
            <p14:sldId id="539"/>
            <p14:sldId id="540"/>
            <p14:sldId id="541"/>
            <p14:sldId id="542"/>
            <p14:sldId id="543"/>
            <p14:sldId id="544"/>
            <p14:sldId id="5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84C1AC-C9E1-F029-2E5E-D0D87D2C1547}" name="jesshenricks@gmail.com" initials="j" userId="eaec273a04e5dad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BE6382-E6C3-7247-8A3A-91666B7D36FC}" v="526" dt="2021-12-01T20:36:57.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7"/>
    <p:restoredTop sz="67720"/>
  </p:normalViewPr>
  <p:slideViewPr>
    <p:cSldViewPr snapToGrid="0" snapToObjects="1" showGuides="1">
      <p:cViewPr varScale="1">
        <p:scale>
          <a:sx n="111" d="100"/>
          <a:sy n="111" d="100"/>
        </p:scale>
        <p:origin x="1968" y="192"/>
      </p:cViewPr>
      <p:guideLst/>
    </p:cSldViewPr>
  </p:slideViewPr>
  <p:notesTextViewPr>
    <p:cViewPr>
      <p:scale>
        <a:sx n="114" d="100"/>
        <a:sy n="114" d="100"/>
      </p:scale>
      <p:origin x="0" y="0"/>
    </p:cViewPr>
  </p:notesTextViewPr>
  <p:sorterViewPr>
    <p:cViewPr>
      <p:scale>
        <a:sx n="44" d="100"/>
        <a:sy n="44" d="100"/>
      </p:scale>
      <p:origin x="0" y="0"/>
    </p:cViewPr>
  </p:sorterViewPr>
  <p:notesViewPr>
    <p:cSldViewPr snapToGrid="0" snapToObjects="1" showGuides="1">
      <p:cViewPr varScale="1">
        <p:scale>
          <a:sx n="94" d="100"/>
          <a:sy n="94" d="100"/>
        </p:scale>
        <p:origin x="254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font" Target="fonts/font12.fntdata"/><Relationship Id="rId176"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1.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henricks@gmail.com" userId="eaec273a04e5dada" providerId="LiveId" clId="{918F34D3-5221-BB42-A185-9004C7AF1773}"/>
    <pc:docChg chg="undo redo custSel addSld delSld modSld sldOrd modSection">
      <pc:chgData name="jesshenricks@gmail.com" userId="eaec273a04e5dada" providerId="LiveId" clId="{918F34D3-5221-BB42-A185-9004C7AF1773}" dt="2021-11-19T00:23:01.976" v="2499" actId="22"/>
      <pc:docMkLst>
        <pc:docMk/>
      </pc:docMkLst>
      <pc:sldChg chg="ord">
        <pc:chgData name="jesshenricks@gmail.com" userId="eaec273a04e5dada" providerId="LiveId" clId="{918F34D3-5221-BB42-A185-9004C7AF1773}" dt="2021-11-19T00:22:24.476" v="2498" actId="1076"/>
        <pc:sldMkLst>
          <pc:docMk/>
          <pc:sldMk cId="3506929756" sldId="277"/>
        </pc:sldMkLst>
      </pc:sldChg>
      <pc:sldChg chg="ord">
        <pc:chgData name="jesshenricks@gmail.com" userId="eaec273a04e5dada" providerId="LiveId" clId="{918F34D3-5221-BB42-A185-9004C7AF1773}" dt="2021-11-18T23:36:36.514" v="1858" actId="1076"/>
        <pc:sldMkLst>
          <pc:docMk/>
          <pc:sldMk cId="0" sldId="284"/>
        </pc:sldMkLst>
      </pc:sldChg>
      <pc:sldChg chg="modSp del">
        <pc:chgData name="jesshenricks@gmail.com" userId="eaec273a04e5dada" providerId="LiveId" clId="{918F34D3-5221-BB42-A185-9004C7AF1773}" dt="2021-11-19T00:22:06.388" v="2497" actId="2696"/>
        <pc:sldMkLst>
          <pc:docMk/>
          <pc:sldMk cId="2359665898" sldId="313"/>
        </pc:sldMkLst>
        <pc:picChg chg="mod">
          <ac:chgData name="jesshenricks@gmail.com" userId="eaec273a04e5dada" providerId="LiveId" clId="{918F34D3-5221-BB42-A185-9004C7AF1773}" dt="2021-11-19T00:21:16.420" v="2485" actId="1076"/>
          <ac:picMkLst>
            <pc:docMk/>
            <pc:sldMk cId="2359665898" sldId="313"/>
            <ac:picMk id="8198" creationId="{1A1E727A-F9AA-8C48-B5D2-34BA116FC4E5}"/>
          </ac:picMkLst>
        </pc:picChg>
        <pc:picChg chg="mod">
          <ac:chgData name="jesshenricks@gmail.com" userId="eaec273a04e5dada" providerId="LiveId" clId="{918F34D3-5221-BB42-A185-9004C7AF1773}" dt="2021-11-19T00:21:09.081" v="2483" actId="1076"/>
          <ac:picMkLst>
            <pc:docMk/>
            <pc:sldMk cId="2359665898" sldId="313"/>
            <ac:picMk id="8200" creationId="{CCF9BE3B-FFDA-3747-ABD9-B00CC9600537}"/>
          </ac:picMkLst>
        </pc:picChg>
        <pc:picChg chg="mod">
          <ac:chgData name="jesshenricks@gmail.com" userId="eaec273a04e5dada" providerId="LiveId" clId="{918F34D3-5221-BB42-A185-9004C7AF1773}" dt="2021-11-19T00:21:35.081" v="2496" actId="1036"/>
          <ac:picMkLst>
            <pc:docMk/>
            <pc:sldMk cId="2359665898" sldId="313"/>
            <ac:picMk id="8202" creationId="{3D3AA97A-AE78-3A41-BE59-C68104772C1E}"/>
          </ac:picMkLst>
        </pc:picChg>
      </pc:sldChg>
      <pc:sldChg chg="modSp">
        <pc:chgData name="jesshenricks@gmail.com" userId="eaec273a04e5dada" providerId="LiveId" clId="{918F34D3-5221-BB42-A185-9004C7AF1773}" dt="2021-11-17T03:39:07.968" v="1138" actId="20577"/>
        <pc:sldMkLst>
          <pc:docMk/>
          <pc:sldMk cId="2385455169" sldId="510"/>
        </pc:sldMkLst>
        <pc:spChg chg="mod">
          <ac:chgData name="jesshenricks@gmail.com" userId="eaec273a04e5dada" providerId="LiveId" clId="{918F34D3-5221-BB42-A185-9004C7AF1773}" dt="2021-11-17T03:39:07.968" v="1138" actId="20577"/>
          <ac:spMkLst>
            <pc:docMk/>
            <pc:sldMk cId="2385455169" sldId="510"/>
            <ac:spMk id="5" creationId="{961E925F-7584-AB44-AE65-3948A73B16B4}"/>
          </ac:spMkLst>
        </pc:spChg>
      </pc:sldChg>
      <pc:sldChg chg="delSp modSp">
        <pc:chgData name="jesshenricks@gmail.com" userId="eaec273a04e5dada" providerId="LiveId" clId="{918F34D3-5221-BB42-A185-9004C7AF1773}" dt="2021-11-18T23:07:54.387" v="1478" actId="20577"/>
        <pc:sldMkLst>
          <pc:docMk/>
          <pc:sldMk cId="319564229" sldId="547"/>
        </pc:sldMkLst>
        <pc:spChg chg="mod">
          <ac:chgData name="jesshenricks@gmail.com" userId="eaec273a04e5dada" providerId="LiveId" clId="{918F34D3-5221-BB42-A185-9004C7AF1773}" dt="2021-11-18T23:07:54.387" v="1478" actId="20577"/>
          <ac:spMkLst>
            <pc:docMk/>
            <pc:sldMk cId="319564229" sldId="547"/>
            <ac:spMk id="3" creationId="{E01A2125-75EE-C548-A82E-E35DA3298868}"/>
          </ac:spMkLst>
        </pc:spChg>
        <pc:picChg chg="del">
          <ac:chgData name="jesshenricks@gmail.com" userId="eaec273a04e5dada" providerId="LiveId" clId="{918F34D3-5221-BB42-A185-9004C7AF1773}" dt="2021-11-18T23:07:41.108" v="1448" actId="478"/>
          <ac:picMkLst>
            <pc:docMk/>
            <pc:sldMk cId="319564229" sldId="547"/>
            <ac:picMk id="8" creationId="{F04CFC92-8A1F-FF4D-B9D5-FDDE0ECA6288}"/>
          </ac:picMkLst>
        </pc:picChg>
        <pc:picChg chg="mod">
          <ac:chgData name="jesshenricks@gmail.com" userId="eaec273a04e5dada" providerId="LiveId" clId="{918F34D3-5221-BB42-A185-9004C7AF1773}" dt="2021-11-18T23:07:44.438" v="1449" actId="1076"/>
          <ac:picMkLst>
            <pc:docMk/>
            <pc:sldMk cId="319564229" sldId="547"/>
            <ac:picMk id="12" creationId="{59BBFFDC-6423-374B-9DF9-FF8862162878}"/>
          </ac:picMkLst>
        </pc:picChg>
      </pc:sldChg>
      <pc:sldChg chg="addSp delSp modSp ord addAnim delAnim modNotesTx">
        <pc:chgData name="jesshenricks@gmail.com" userId="eaec273a04e5dada" providerId="LiveId" clId="{918F34D3-5221-BB42-A185-9004C7AF1773}" dt="2021-11-18T23:36:01.990" v="1857" actId="1076"/>
        <pc:sldMkLst>
          <pc:docMk/>
          <pc:sldMk cId="2383002238" sldId="558"/>
        </pc:sldMkLst>
        <pc:spChg chg="add mod">
          <ac:chgData name="jesshenricks@gmail.com" userId="eaec273a04e5dada" providerId="LiveId" clId="{918F34D3-5221-BB42-A185-9004C7AF1773}" dt="2021-11-18T23:35:47.162" v="1856" actId="1036"/>
          <ac:spMkLst>
            <pc:docMk/>
            <pc:sldMk cId="2383002238" sldId="558"/>
            <ac:spMk id="2" creationId="{8870946B-CA90-4641-A21C-BF554F91C278}"/>
          </ac:spMkLst>
        </pc:spChg>
        <pc:spChg chg="mod">
          <ac:chgData name="jesshenricks@gmail.com" userId="eaec273a04e5dada" providerId="LiveId" clId="{918F34D3-5221-BB42-A185-9004C7AF1773}" dt="2021-11-18T23:35:42.826" v="1843" actId="1035"/>
          <ac:spMkLst>
            <pc:docMk/>
            <pc:sldMk cId="2383002238" sldId="558"/>
            <ac:spMk id="5" creationId="{15E8533D-65F8-5642-A47F-8AD4CF3BB3F8}"/>
          </ac:spMkLst>
        </pc:spChg>
        <pc:spChg chg="mod">
          <ac:chgData name="jesshenricks@gmail.com" userId="eaec273a04e5dada" providerId="LiveId" clId="{918F34D3-5221-BB42-A185-9004C7AF1773}" dt="2021-11-18T23:35:42.826" v="1843" actId="1035"/>
          <ac:spMkLst>
            <pc:docMk/>
            <pc:sldMk cId="2383002238" sldId="558"/>
            <ac:spMk id="6" creationId="{924D9646-27B6-F348-96B5-2A669350D7ED}"/>
          </ac:spMkLst>
        </pc:spChg>
        <pc:spChg chg="add del">
          <ac:chgData name="jesshenricks@gmail.com" userId="eaec273a04e5dada" providerId="LiveId" clId="{918F34D3-5221-BB42-A185-9004C7AF1773}" dt="2021-11-18T23:32:49.815" v="1783" actId="22"/>
          <ac:spMkLst>
            <pc:docMk/>
            <pc:sldMk cId="2383002238" sldId="558"/>
            <ac:spMk id="9" creationId="{FB863009-C293-E04B-B116-164872506A31}"/>
          </ac:spMkLst>
        </pc:spChg>
        <pc:spChg chg="add del">
          <ac:chgData name="jesshenricks@gmail.com" userId="eaec273a04e5dada" providerId="LiveId" clId="{918F34D3-5221-BB42-A185-9004C7AF1773}" dt="2021-11-18T23:33:02.033" v="1785" actId="22"/>
          <ac:spMkLst>
            <pc:docMk/>
            <pc:sldMk cId="2383002238" sldId="558"/>
            <ac:spMk id="11" creationId="{97575D42-1954-014F-AFB0-CE5F88D0D479}"/>
          </ac:spMkLst>
        </pc:spChg>
        <pc:picChg chg="add mod">
          <ac:chgData name="jesshenricks@gmail.com" userId="eaec273a04e5dada" providerId="LiveId" clId="{918F34D3-5221-BB42-A185-9004C7AF1773}" dt="2021-11-18T23:35:30.528" v="1807" actId="1076"/>
          <ac:picMkLst>
            <pc:docMk/>
            <pc:sldMk cId="2383002238" sldId="558"/>
            <ac:picMk id="3" creationId="{95879A46-A538-6B44-B05E-079692EDD01C}"/>
          </ac:picMkLst>
        </pc:picChg>
        <pc:picChg chg="del">
          <ac:chgData name="jesshenricks@gmail.com" userId="eaec273a04e5dada" providerId="LiveId" clId="{918F34D3-5221-BB42-A185-9004C7AF1773}" dt="2021-11-18T23:27:28.878" v="1683" actId="478"/>
          <ac:picMkLst>
            <pc:docMk/>
            <pc:sldMk cId="2383002238" sldId="558"/>
            <ac:picMk id="7" creationId="{1E507550-0A1E-CF45-815C-26FFE1DFA9E3}"/>
          </ac:picMkLst>
        </pc:picChg>
        <pc:picChg chg="add del">
          <ac:chgData name="jesshenricks@gmail.com" userId="eaec273a04e5dada" providerId="LiveId" clId="{918F34D3-5221-BB42-A185-9004C7AF1773}" dt="2021-11-18T23:34:52.077" v="1802" actId="478"/>
          <ac:picMkLst>
            <pc:docMk/>
            <pc:sldMk cId="2383002238" sldId="558"/>
            <ac:picMk id="12" creationId="{9CE9BE2F-81C0-A844-9A8A-98BF92D66265}"/>
          </ac:picMkLst>
        </pc:picChg>
      </pc:sldChg>
      <pc:sldChg chg="addSp modSp ord addAnim">
        <pc:chgData name="jesshenricks@gmail.com" userId="eaec273a04e5dada" providerId="LiveId" clId="{918F34D3-5221-BB42-A185-9004C7AF1773}" dt="2021-11-18T23:37:03.306" v="1866" actId="1076"/>
        <pc:sldMkLst>
          <pc:docMk/>
          <pc:sldMk cId="1551407700" sldId="560"/>
        </pc:sldMkLst>
        <pc:spChg chg="add mod">
          <ac:chgData name="jesshenricks@gmail.com" userId="eaec273a04e5dada" providerId="LiveId" clId="{918F34D3-5221-BB42-A185-9004C7AF1773}" dt="2021-11-18T23:19:35.187" v="1566" actId="14100"/>
          <ac:spMkLst>
            <pc:docMk/>
            <pc:sldMk cId="1551407700" sldId="560"/>
            <ac:spMk id="12" creationId="{A4C3CF43-21A6-BA4F-B01F-BF885445F8A4}"/>
          </ac:spMkLst>
        </pc:spChg>
        <pc:spChg chg="add mod">
          <ac:chgData name="jesshenricks@gmail.com" userId="eaec273a04e5dada" providerId="LiveId" clId="{918F34D3-5221-BB42-A185-9004C7AF1773}" dt="2021-11-18T23:20:29.443" v="1594" actId="20577"/>
          <ac:spMkLst>
            <pc:docMk/>
            <pc:sldMk cId="1551407700" sldId="560"/>
            <ac:spMk id="14" creationId="{EA8B6246-371F-DB4B-ACA5-B19A041B1533}"/>
          </ac:spMkLst>
        </pc:spChg>
        <pc:spChg chg="add mod">
          <ac:chgData name="jesshenricks@gmail.com" userId="eaec273a04e5dada" providerId="LiveId" clId="{918F34D3-5221-BB42-A185-9004C7AF1773}" dt="2021-11-18T23:20:59.203" v="1607" actId="20577"/>
          <ac:spMkLst>
            <pc:docMk/>
            <pc:sldMk cId="1551407700" sldId="560"/>
            <ac:spMk id="16" creationId="{F50364B7-722F-F04D-8964-3817428F4C8D}"/>
          </ac:spMkLst>
        </pc:spChg>
        <pc:spChg chg="add mod">
          <ac:chgData name="jesshenricks@gmail.com" userId="eaec273a04e5dada" providerId="LiveId" clId="{918F34D3-5221-BB42-A185-9004C7AF1773}" dt="2021-11-18T23:21:05.570" v="1616" actId="20577"/>
          <ac:spMkLst>
            <pc:docMk/>
            <pc:sldMk cId="1551407700" sldId="560"/>
            <ac:spMk id="18" creationId="{22C5353C-56AD-AB44-8310-8ACE71611B0B}"/>
          </ac:spMkLst>
        </pc:spChg>
        <pc:spChg chg="add mod">
          <ac:chgData name="jesshenricks@gmail.com" userId="eaec273a04e5dada" providerId="LiveId" clId="{918F34D3-5221-BB42-A185-9004C7AF1773}" dt="2021-11-18T23:22:27.310" v="1667" actId="20577"/>
          <ac:spMkLst>
            <pc:docMk/>
            <pc:sldMk cId="1551407700" sldId="560"/>
            <ac:spMk id="20" creationId="{EC111A51-A177-BE49-9BD7-C48049D00300}"/>
          </ac:spMkLst>
        </pc:spChg>
        <pc:spChg chg="add mod">
          <ac:chgData name="jesshenricks@gmail.com" userId="eaec273a04e5dada" providerId="LiveId" clId="{918F34D3-5221-BB42-A185-9004C7AF1773}" dt="2021-11-18T23:22:15.120" v="1643" actId="20577"/>
          <ac:spMkLst>
            <pc:docMk/>
            <pc:sldMk cId="1551407700" sldId="560"/>
            <ac:spMk id="22" creationId="{843AAF7A-E176-3942-8C6A-8E8E8864C098}"/>
          </ac:spMkLst>
        </pc:spChg>
        <pc:spChg chg="add mod">
          <ac:chgData name="jesshenricks@gmail.com" userId="eaec273a04e5dada" providerId="LiveId" clId="{918F34D3-5221-BB42-A185-9004C7AF1773}" dt="2021-11-18T23:22:22.220" v="1655" actId="20577"/>
          <ac:spMkLst>
            <pc:docMk/>
            <pc:sldMk cId="1551407700" sldId="560"/>
            <ac:spMk id="24" creationId="{40735AC0-EC9A-EA4C-87BD-A7AB17225FD0}"/>
          </ac:spMkLst>
        </pc:spChg>
        <pc:spChg chg="add mod">
          <ac:chgData name="jesshenricks@gmail.com" userId="eaec273a04e5dada" providerId="LiveId" clId="{918F34D3-5221-BB42-A185-9004C7AF1773}" dt="2021-11-18T23:22:42.071" v="1681" actId="20577"/>
          <ac:spMkLst>
            <pc:docMk/>
            <pc:sldMk cId="1551407700" sldId="560"/>
            <ac:spMk id="26" creationId="{ABFF1CDB-1B0A-104B-926E-7B2A0C2C1331}"/>
          </ac:spMkLst>
        </pc:spChg>
      </pc:sldChg>
      <pc:sldChg chg="ord">
        <pc:chgData name="jesshenricks@gmail.com" userId="eaec273a04e5dada" providerId="LiveId" clId="{918F34D3-5221-BB42-A185-9004C7AF1773}" dt="2021-11-18T23:36:42.777" v="1860" actId="1076"/>
        <pc:sldMkLst>
          <pc:docMk/>
          <pc:sldMk cId="1627949909" sldId="563"/>
        </pc:sldMkLst>
      </pc:sldChg>
      <pc:sldChg chg="ord">
        <pc:chgData name="jesshenricks@gmail.com" userId="eaec273a04e5dada" providerId="LiveId" clId="{918F34D3-5221-BB42-A185-9004C7AF1773}" dt="2021-11-18T23:36:39.242" v="1859" actId="1076"/>
        <pc:sldMkLst>
          <pc:docMk/>
          <pc:sldMk cId="2999169498" sldId="564"/>
        </pc:sldMkLst>
      </pc:sldChg>
      <pc:sldChg chg="ord">
        <pc:chgData name="jesshenricks@gmail.com" userId="eaec273a04e5dada" providerId="LiveId" clId="{918F34D3-5221-BB42-A185-9004C7AF1773}" dt="2021-11-18T23:36:45.747" v="1861" actId="1076"/>
        <pc:sldMkLst>
          <pc:docMk/>
          <pc:sldMk cId="2479843928" sldId="566"/>
        </pc:sldMkLst>
      </pc:sldChg>
      <pc:sldChg chg="ord">
        <pc:chgData name="jesshenricks@gmail.com" userId="eaec273a04e5dada" providerId="LiveId" clId="{918F34D3-5221-BB42-A185-9004C7AF1773}" dt="2021-11-18T23:36:48.223" v="1862" actId="1076"/>
        <pc:sldMkLst>
          <pc:docMk/>
          <pc:sldMk cId="1774007179" sldId="567"/>
        </pc:sldMkLst>
      </pc:sldChg>
      <pc:sldChg chg="ord">
        <pc:chgData name="jesshenricks@gmail.com" userId="eaec273a04e5dada" providerId="LiveId" clId="{918F34D3-5221-BB42-A185-9004C7AF1773}" dt="2021-11-18T23:36:52.092" v="1863" actId="1076"/>
        <pc:sldMkLst>
          <pc:docMk/>
          <pc:sldMk cId="1906293775" sldId="568"/>
        </pc:sldMkLst>
      </pc:sldChg>
      <pc:sldChg chg="ord">
        <pc:chgData name="jesshenricks@gmail.com" userId="eaec273a04e5dada" providerId="LiveId" clId="{918F34D3-5221-BB42-A185-9004C7AF1773}" dt="2021-11-18T23:36:56.408" v="1864" actId="1076"/>
        <pc:sldMkLst>
          <pc:docMk/>
          <pc:sldMk cId="3747802656" sldId="569"/>
        </pc:sldMkLst>
      </pc:sldChg>
      <pc:sldChg chg="ord">
        <pc:chgData name="jesshenricks@gmail.com" userId="eaec273a04e5dada" providerId="LiveId" clId="{918F34D3-5221-BB42-A185-9004C7AF1773}" dt="2021-11-18T23:36:59.189" v="1865" actId="1076"/>
        <pc:sldMkLst>
          <pc:docMk/>
          <pc:sldMk cId="1581668763" sldId="570"/>
        </pc:sldMkLst>
      </pc:sldChg>
      <pc:sldChg chg="modSp">
        <pc:chgData name="jesshenricks@gmail.com" userId="eaec273a04e5dada" providerId="LiveId" clId="{918F34D3-5221-BB42-A185-9004C7AF1773}" dt="2021-11-18T23:50:08.255" v="2049" actId="20577"/>
        <pc:sldMkLst>
          <pc:docMk/>
          <pc:sldMk cId="3783042192" sldId="571"/>
        </pc:sldMkLst>
        <pc:spChg chg="mod">
          <ac:chgData name="jesshenricks@gmail.com" userId="eaec273a04e5dada" providerId="LiveId" clId="{918F34D3-5221-BB42-A185-9004C7AF1773}" dt="2021-11-18T23:50:08.255" v="2049" actId="20577"/>
          <ac:spMkLst>
            <pc:docMk/>
            <pc:sldMk cId="3783042192" sldId="571"/>
            <ac:spMk id="3" creationId="{E01A2125-75EE-C548-A82E-E35DA3298868}"/>
          </ac:spMkLst>
        </pc:spChg>
      </pc:sldChg>
      <pc:sldChg chg="modSp modNotesTx">
        <pc:chgData name="jesshenricks@gmail.com" userId="eaec273a04e5dada" providerId="LiveId" clId="{918F34D3-5221-BB42-A185-9004C7AF1773}" dt="2021-11-17T03:52:16.986" v="1441" actId="20577"/>
        <pc:sldMkLst>
          <pc:docMk/>
          <pc:sldMk cId="2485537494" sldId="574"/>
        </pc:sldMkLst>
        <pc:spChg chg="mod">
          <ac:chgData name="jesshenricks@gmail.com" userId="eaec273a04e5dada" providerId="LiveId" clId="{918F34D3-5221-BB42-A185-9004C7AF1773}" dt="2021-11-17T03:50:16.983" v="1184" actId="20577"/>
          <ac:spMkLst>
            <pc:docMk/>
            <pc:sldMk cId="2485537494" sldId="574"/>
            <ac:spMk id="28" creationId="{913FA389-F2BE-884C-BB76-9F3ECE3C9BBB}"/>
          </ac:spMkLst>
        </pc:spChg>
      </pc:sldChg>
      <pc:sldChg chg="addSp delSp modSp new mod modClrScheme addAnim chgLayout modNotesTx">
        <pc:chgData name="jesshenricks@gmail.com" userId="eaec273a04e5dada" providerId="LiveId" clId="{918F34D3-5221-BB42-A185-9004C7AF1773}" dt="2021-11-19T00:08:47.906" v="2473" actId="22"/>
        <pc:sldMkLst>
          <pc:docMk/>
          <pc:sldMk cId="4225946662" sldId="588"/>
        </pc:sldMkLst>
        <pc:spChg chg="del">
          <ac:chgData name="jesshenricks@gmail.com" userId="eaec273a04e5dada" providerId="LiveId" clId="{918F34D3-5221-BB42-A185-9004C7AF1773}" dt="2021-11-17T03:49:12.624" v="1145" actId="700"/>
          <ac:spMkLst>
            <pc:docMk/>
            <pc:sldMk cId="4225946662" sldId="588"/>
            <ac:spMk id="2" creationId="{1CEE8D27-AC16-6742-85D8-53418EEF3B29}"/>
          </ac:spMkLst>
        </pc:spChg>
        <pc:spChg chg="add mod ord">
          <ac:chgData name="jesshenricks@gmail.com" userId="eaec273a04e5dada" providerId="LiveId" clId="{918F34D3-5221-BB42-A185-9004C7AF1773}" dt="2021-11-19T00:05:22.775" v="2219" actId="1035"/>
          <ac:spMkLst>
            <pc:docMk/>
            <pc:sldMk cId="4225946662" sldId="588"/>
            <ac:spMk id="2" creationId="{2BB89A75-8828-7041-AE1E-9E1ACBED7CA9}"/>
          </ac:spMkLst>
        </pc:spChg>
        <pc:spChg chg="del mod">
          <ac:chgData name="jesshenricks@gmail.com" userId="eaec273a04e5dada" providerId="LiveId" clId="{918F34D3-5221-BB42-A185-9004C7AF1773}" dt="2021-11-17T03:49:12.624" v="1145" actId="700"/>
          <ac:spMkLst>
            <pc:docMk/>
            <pc:sldMk cId="4225946662" sldId="588"/>
            <ac:spMk id="3" creationId="{09B24FEE-9ABA-C34B-8D85-5FD2EC63109F}"/>
          </ac:spMkLst>
        </pc:spChg>
        <pc:spChg chg="add mod ord">
          <ac:chgData name="jesshenricks@gmail.com" userId="eaec273a04e5dada" providerId="LiveId" clId="{918F34D3-5221-BB42-A185-9004C7AF1773}" dt="2021-11-19T00:05:22.775" v="2219" actId="1035"/>
          <ac:spMkLst>
            <pc:docMk/>
            <pc:sldMk cId="4225946662" sldId="588"/>
            <ac:spMk id="3" creationId="{7A39BB98-78EF-DD4D-B901-A245570DA04E}"/>
          </ac:spMkLst>
        </pc:spChg>
        <pc:spChg chg="add mod ord">
          <ac:chgData name="jesshenricks@gmail.com" userId="eaec273a04e5dada" providerId="LiveId" clId="{918F34D3-5221-BB42-A185-9004C7AF1773}" dt="2021-11-19T00:05:22.775" v="2219" actId="1035"/>
          <ac:spMkLst>
            <pc:docMk/>
            <pc:sldMk cId="4225946662" sldId="588"/>
            <ac:spMk id="4" creationId="{E00D3B31-9B8A-DF49-8C77-482F06007DAB}"/>
          </ac:spMkLst>
        </pc:spChg>
        <pc:spChg chg="add mod ord">
          <ac:chgData name="jesshenricks@gmail.com" userId="eaec273a04e5dada" providerId="LiveId" clId="{918F34D3-5221-BB42-A185-9004C7AF1773}" dt="2021-11-19T00:05:22.775" v="2219" actId="1035"/>
          <ac:spMkLst>
            <pc:docMk/>
            <pc:sldMk cId="4225946662" sldId="588"/>
            <ac:spMk id="5" creationId="{82BB2038-73BE-0941-BDA4-8CBD4A17C889}"/>
          </ac:spMkLst>
        </pc:spChg>
        <pc:spChg chg="add mod ord">
          <ac:chgData name="jesshenricks@gmail.com" userId="eaec273a04e5dada" providerId="LiveId" clId="{918F34D3-5221-BB42-A185-9004C7AF1773}" dt="2021-11-17T03:49:52.243" v="1167" actId="20577"/>
          <ac:spMkLst>
            <pc:docMk/>
            <pc:sldMk cId="4225946662" sldId="588"/>
            <ac:spMk id="7" creationId="{15CE6A7F-D365-B44D-BF53-8D0958DD381A}"/>
          </ac:spMkLst>
        </pc:spChg>
        <pc:spChg chg="add del mod">
          <ac:chgData name="jesshenricks@gmail.com" userId="eaec273a04e5dada" providerId="LiveId" clId="{918F34D3-5221-BB42-A185-9004C7AF1773}" dt="2021-11-18T23:57:50.198" v="2087" actId="478"/>
          <ac:spMkLst>
            <pc:docMk/>
            <pc:sldMk cId="4225946662" sldId="588"/>
            <ac:spMk id="12" creationId="{DC17967B-51FE-A240-A4B1-DDAC37238D6A}"/>
          </ac:spMkLst>
        </pc:spChg>
        <pc:spChg chg="add mod ord">
          <ac:chgData name="jesshenricks@gmail.com" userId="eaec273a04e5dada" providerId="LiveId" clId="{918F34D3-5221-BB42-A185-9004C7AF1773}" dt="2021-11-19T00:05:22.775" v="2219" actId="1035"/>
          <ac:spMkLst>
            <pc:docMk/>
            <pc:sldMk cId="4225946662" sldId="588"/>
            <ac:spMk id="16" creationId="{58128664-C11E-3E4B-AF29-9C6B352D3118}"/>
          </ac:spMkLst>
        </pc:spChg>
        <pc:spChg chg="add mod ord">
          <ac:chgData name="jesshenricks@gmail.com" userId="eaec273a04e5dada" providerId="LiveId" clId="{918F34D3-5221-BB42-A185-9004C7AF1773}" dt="2021-11-19T00:05:22.775" v="2219" actId="1035"/>
          <ac:spMkLst>
            <pc:docMk/>
            <pc:sldMk cId="4225946662" sldId="588"/>
            <ac:spMk id="18" creationId="{2BBCE5D3-A897-EB40-8897-07BC11D45019}"/>
          </ac:spMkLst>
        </pc:spChg>
        <pc:spChg chg="add mod ord">
          <ac:chgData name="jesshenricks@gmail.com" userId="eaec273a04e5dada" providerId="LiveId" clId="{918F34D3-5221-BB42-A185-9004C7AF1773}" dt="2021-11-19T00:05:22.775" v="2219" actId="1035"/>
          <ac:spMkLst>
            <pc:docMk/>
            <pc:sldMk cId="4225946662" sldId="588"/>
            <ac:spMk id="20" creationId="{0558DE3C-C463-CB44-ABF6-1223893B7D7A}"/>
          </ac:spMkLst>
        </pc:spChg>
        <pc:spChg chg="add mod">
          <ac:chgData name="jesshenricks@gmail.com" userId="eaec273a04e5dada" providerId="LiveId" clId="{918F34D3-5221-BB42-A185-9004C7AF1773}" dt="2021-11-19T00:05:22.775" v="2219" actId="1035"/>
          <ac:spMkLst>
            <pc:docMk/>
            <pc:sldMk cId="4225946662" sldId="588"/>
            <ac:spMk id="22" creationId="{6F407D0A-E2ED-5643-BA72-9B3390A888B3}"/>
          </ac:spMkLst>
        </pc:spChg>
        <pc:picChg chg="add mod">
          <ac:chgData name="jesshenricks@gmail.com" userId="eaec273a04e5dada" providerId="LiveId" clId="{918F34D3-5221-BB42-A185-9004C7AF1773}" dt="2021-11-17T03:49:04.931" v="1144" actId="1076"/>
          <ac:picMkLst>
            <pc:docMk/>
            <pc:sldMk cId="4225946662" sldId="588"/>
            <ac:picMk id="6" creationId="{4B4F6647-2EB2-0E45-A538-68536CB8E653}"/>
          </ac:picMkLst>
        </pc:picChg>
        <pc:picChg chg="add">
          <ac:chgData name="jesshenricks@gmail.com" userId="eaec273a04e5dada" providerId="LiveId" clId="{918F34D3-5221-BB42-A185-9004C7AF1773}" dt="2021-11-17T03:52:49.437" v="1442" actId="22"/>
          <ac:picMkLst>
            <pc:docMk/>
            <pc:sldMk cId="4225946662" sldId="588"/>
            <ac:picMk id="9" creationId="{898954B0-6857-2047-BA6F-308601DB17E4}"/>
          </ac:picMkLst>
        </pc:picChg>
        <pc:picChg chg="add">
          <ac:chgData name="jesshenricks@gmail.com" userId="eaec273a04e5dada" providerId="LiveId" clId="{918F34D3-5221-BB42-A185-9004C7AF1773}" dt="2021-11-17T03:52:49.437" v="1442" actId="22"/>
          <ac:picMkLst>
            <pc:docMk/>
            <pc:sldMk cId="4225946662" sldId="588"/>
            <ac:picMk id="11" creationId="{A742F20E-A6AF-174E-A41D-BD03DD7FFEB6}"/>
          </ac:picMkLst>
        </pc:picChg>
      </pc:sldChg>
      <pc:sldChg chg="addSp delSp modSp new ord modNotesTx">
        <pc:chgData name="jesshenricks@gmail.com" userId="eaec273a04e5dada" providerId="LiveId" clId="{918F34D3-5221-BB42-A185-9004C7AF1773}" dt="2021-11-19T00:23:01.976" v="2499" actId="22"/>
        <pc:sldMkLst>
          <pc:docMk/>
          <pc:sldMk cId="1327993983" sldId="589"/>
        </pc:sldMkLst>
        <pc:spChg chg="mod">
          <ac:chgData name="jesshenricks@gmail.com" userId="eaec273a04e5dada" providerId="LiveId" clId="{918F34D3-5221-BB42-A185-9004C7AF1773}" dt="2021-11-18T23:13:10.947" v="1507" actId="20577"/>
          <ac:spMkLst>
            <pc:docMk/>
            <pc:sldMk cId="1327993983" sldId="589"/>
            <ac:spMk id="2" creationId="{EB4DE02E-8AF7-1C4D-8370-BDAA3CB1138A}"/>
          </ac:spMkLst>
        </pc:spChg>
        <pc:spChg chg="add del">
          <ac:chgData name="jesshenricks@gmail.com" userId="eaec273a04e5dada" providerId="LiveId" clId="{918F34D3-5221-BB42-A185-9004C7AF1773}" dt="2021-11-18T23:13:02.970" v="1482" actId="571"/>
          <ac:spMkLst>
            <pc:docMk/>
            <pc:sldMk cId="1327993983" sldId="589"/>
            <ac:spMk id="4" creationId="{0A987F39-E0CE-9D40-966D-D61E7D8DB27F}"/>
          </ac:spMkLst>
        </pc:spChg>
        <pc:picChg chg="add">
          <ac:chgData name="jesshenricks@gmail.com" userId="eaec273a04e5dada" providerId="LiveId" clId="{918F34D3-5221-BB42-A185-9004C7AF1773}" dt="2021-11-19T00:23:01.976" v="2499" actId="22"/>
          <ac:picMkLst>
            <pc:docMk/>
            <pc:sldMk cId="1327993983" sldId="589"/>
            <ac:picMk id="3" creationId="{04429DB8-2040-6D44-B11F-8A46B3833465}"/>
          </ac:picMkLst>
        </pc:picChg>
        <pc:picChg chg="add mod">
          <ac:chgData name="jesshenricks@gmail.com" userId="eaec273a04e5dada" providerId="LiveId" clId="{918F34D3-5221-BB42-A185-9004C7AF1773}" dt="2021-11-18T23:13:55.323" v="1511" actId="14100"/>
          <ac:picMkLst>
            <pc:docMk/>
            <pc:sldMk cId="1327993983" sldId="589"/>
            <ac:picMk id="7" creationId="{08A847B1-7A99-1444-BFED-4869148539FB}"/>
          </ac:picMkLst>
        </pc:picChg>
        <pc:picChg chg="add mod">
          <ac:chgData name="jesshenricks@gmail.com" userId="eaec273a04e5dada" providerId="LiveId" clId="{918F34D3-5221-BB42-A185-9004C7AF1773}" dt="2021-11-18T23:47:51.403" v="2043" actId="14100"/>
          <ac:picMkLst>
            <pc:docMk/>
            <pc:sldMk cId="1327993983" sldId="589"/>
            <ac:picMk id="9" creationId="{BA8F0D1F-F2DE-024C-9FF6-425E811EBC98}"/>
          </ac:picMkLst>
        </pc:picChg>
        <pc:picChg chg="add mod">
          <ac:chgData name="jesshenricks@gmail.com" userId="eaec273a04e5dada" providerId="LiveId" clId="{918F34D3-5221-BB42-A185-9004C7AF1773}" dt="2021-11-18T23:45:47.057" v="1947" actId="1076"/>
          <ac:picMkLst>
            <pc:docMk/>
            <pc:sldMk cId="1327993983" sldId="589"/>
            <ac:picMk id="11" creationId="{6E55FBFA-AB78-B147-9B1D-651AA3565A43}"/>
          </ac:picMkLst>
        </pc:picChg>
        <pc:picChg chg="add mod">
          <ac:chgData name="jesshenricks@gmail.com" userId="eaec273a04e5dada" providerId="LiveId" clId="{918F34D3-5221-BB42-A185-9004C7AF1773}" dt="2021-11-18T23:46:56.486" v="1966" actId="1076"/>
          <ac:picMkLst>
            <pc:docMk/>
            <pc:sldMk cId="1327993983" sldId="589"/>
            <ac:picMk id="13" creationId="{6E7D7D82-207F-F043-8AF8-FCC801DB050F}"/>
          </ac:picMkLst>
        </pc:picChg>
        <pc:picChg chg="add mod">
          <ac:chgData name="jesshenricks@gmail.com" userId="eaec273a04e5dada" providerId="LiveId" clId="{918F34D3-5221-BB42-A185-9004C7AF1773}" dt="2021-11-18T23:45:44.804" v="1946" actId="1076"/>
          <ac:picMkLst>
            <pc:docMk/>
            <pc:sldMk cId="1327993983" sldId="589"/>
            <ac:picMk id="15" creationId="{7FEAFEE5-AD30-BF40-B1CD-0D0A26F3ECE8}"/>
          </ac:picMkLst>
        </pc:picChg>
        <pc:picChg chg="add mod">
          <ac:chgData name="jesshenricks@gmail.com" userId="eaec273a04e5dada" providerId="LiveId" clId="{918F34D3-5221-BB42-A185-9004C7AF1773}" dt="2021-11-18T23:44:42.779" v="1932" actId="1076"/>
          <ac:picMkLst>
            <pc:docMk/>
            <pc:sldMk cId="1327993983" sldId="589"/>
            <ac:picMk id="17" creationId="{5CCFE996-95A4-E34B-8769-C62BFF046A81}"/>
          </ac:picMkLst>
        </pc:picChg>
        <pc:picChg chg="add mod">
          <ac:chgData name="jesshenricks@gmail.com" userId="eaec273a04e5dada" providerId="LiveId" clId="{918F34D3-5221-BB42-A185-9004C7AF1773}" dt="2021-11-18T23:45:49.559" v="1948" actId="1076"/>
          <ac:picMkLst>
            <pc:docMk/>
            <pc:sldMk cId="1327993983" sldId="589"/>
            <ac:picMk id="19" creationId="{DCB7C2FF-106E-7C4C-B082-8543A0816416}"/>
          </ac:picMkLst>
        </pc:picChg>
        <pc:picChg chg="add mod">
          <ac:chgData name="jesshenricks@gmail.com" userId="eaec273a04e5dada" providerId="LiveId" clId="{918F34D3-5221-BB42-A185-9004C7AF1773}" dt="2021-11-18T23:44:48.284" v="1934" actId="1076"/>
          <ac:picMkLst>
            <pc:docMk/>
            <pc:sldMk cId="1327993983" sldId="589"/>
            <ac:picMk id="21" creationId="{C9503AA0-C8D1-EE41-B6F1-7330408368EF}"/>
          </ac:picMkLst>
        </pc:picChg>
        <pc:picChg chg="add mod">
          <ac:chgData name="jesshenricks@gmail.com" userId="eaec273a04e5dada" providerId="LiveId" clId="{918F34D3-5221-BB42-A185-9004C7AF1773}" dt="2021-11-18T23:44:55.750" v="1935" actId="1076"/>
          <ac:picMkLst>
            <pc:docMk/>
            <pc:sldMk cId="1327993983" sldId="589"/>
            <ac:picMk id="23" creationId="{D2E6568E-E31E-DD4C-BC5B-16BA30EE606B}"/>
          </ac:picMkLst>
        </pc:picChg>
        <pc:inkChg chg="add del">
          <ac:chgData name="jesshenricks@gmail.com" userId="eaec273a04e5dada" providerId="LiveId" clId="{918F34D3-5221-BB42-A185-9004C7AF1773}" dt="2021-11-18T23:43:50.440" v="1920"/>
          <ac:inkMkLst>
            <pc:docMk/>
            <pc:sldMk cId="1327993983" sldId="589"/>
            <ac:inkMk id="24" creationId="{60D882E7-BFB6-5C48-90B4-A54B31CA6C53}"/>
          </ac:inkMkLst>
        </pc:inkChg>
      </pc:sldChg>
    </pc:docChg>
  </pc:docChgLst>
  <pc:docChgLst>
    <pc:chgData name="jesshenricks@gmail.com" userId="eaec273a04e5dada" providerId="LiveId" clId="{B4BE6382-E6C3-7247-8A3A-91666B7D36FC}"/>
    <pc:docChg chg="undo redo custSel addSld delSld modSld sldOrd addSection delSection modSection">
      <pc:chgData name="jesshenricks@gmail.com" userId="eaec273a04e5dada" providerId="LiveId" clId="{B4BE6382-E6C3-7247-8A3A-91666B7D36FC}" dt="2021-12-01T20:36:57.690" v="7512" actId="1076"/>
      <pc:docMkLst>
        <pc:docMk/>
      </pc:docMkLst>
      <pc:sldChg chg="addSp delSp modSp add mod setBg modClrScheme delDesignElem chgLayout">
        <pc:chgData name="jesshenricks@gmail.com" userId="eaec273a04e5dada" providerId="LiveId" clId="{B4BE6382-E6C3-7247-8A3A-91666B7D36FC}" dt="2021-11-30T23:26:11.648" v="2844" actId="700"/>
        <pc:sldMkLst>
          <pc:docMk/>
          <pc:sldMk cId="3217489757" sldId="257"/>
        </pc:sldMkLst>
        <pc:spChg chg="add mod ord">
          <ac:chgData name="jesshenricks@gmail.com" userId="eaec273a04e5dada" providerId="LiveId" clId="{B4BE6382-E6C3-7247-8A3A-91666B7D36FC}" dt="2021-11-30T23:26:11.648" v="2844" actId="700"/>
          <ac:spMkLst>
            <pc:docMk/>
            <pc:sldMk cId="3217489757" sldId="257"/>
            <ac:spMk id="2" creationId="{C7BF9EC4-BA6B-5744-9B58-7B0CF25EEBAD}"/>
          </ac:spMkLst>
        </pc:spChg>
        <pc:spChg chg="del">
          <ac:chgData name="jesshenricks@gmail.com" userId="eaec273a04e5dada" providerId="LiveId" clId="{B4BE6382-E6C3-7247-8A3A-91666B7D36FC}" dt="2021-11-30T23:20:54.768" v="2769"/>
          <ac:spMkLst>
            <pc:docMk/>
            <pc:sldMk cId="3217489757" sldId="257"/>
            <ac:spMk id="11" creationId="{42A4FC2C-047E-45A5-965D-8E1E3BF09BC6}"/>
          </ac:spMkLst>
        </pc:spChg>
        <pc:picChg chg="add del mod">
          <ac:chgData name="jesshenricks@gmail.com" userId="eaec273a04e5dada" providerId="LiveId" clId="{B4BE6382-E6C3-7247-8A3A-91666B7D36FC}" dt="2021-11-30T23:21:23.802" v="2775"/>
          <ac:picMkLst>
            <pc:docMk/>
            <pc:sldMk cId="3217489757" sldId="257"/>
            <ac:picMk id="4" creationId="{ED1B8C02-920B-D84D-A609-D0C3C92CB649}"/>
          </ac:picMkLst>
        </pc:picChg>
      </pc:sldChg>
      <pc:sldChg chg="addSp delSp modSp mod">
        <pc:chgData name="jesshenricks@gmail.com" userId="eaec273a04e5dada" providerId="LiveId" clId="{B4BE6382-E6C3-7247-8A3A-91666B7D36FC}" dt="2021-12-01T19:41:18.239" v="6957" actId="1076"/>
        <pc:sldMkLst>
          <pc:docMk/>
          <pc:sldMk cId="0" sldId="260"/>
        </pc:sldMkLst>
        <pc:picChg chg="add mod">
          <ac:chgData name="jesshenricks@gmail.com" userId="eaec273a04e5dada" providerId="LiveId" clId="{B4BE6382-E6C3-7247-8A3A-91666B7D36FC}" dt="2021-12-01T19:41:18.239" v="6957" actId="1076"/>
          <ac:picMkLst>
            <pc:docMk/>
            <pc:sldMk cId="0" sldId="260"/>
            <ac:picMk id="3" creationId="{47AEAC87-9A01-5E4C-A1D4-0784912416DD}"/>
          </ac:picMkLst>
        </pc:picChg>
        <pc:picChg chg="add del mod">
          <ac:chgData name="jesshenricks@gmail.com" userId="eaec273a04e5dada" providerId="LiveId" clId="{B4BE6382-E6C3-7247-8A3A-91666B7D36FC}" dt="2021-11-16T00:49:02.051" v="687" actId="478"/>
          <ac:picMkLst>
            <pc:docMk/>
            <pc:sldMk cId="0" sldId="260"/>
            <ac:picMk id="7" creationId="{93A27B8E-4216-2F4A-B6BF-2FAD2C52C311}"/>
          </ac:picMkLst>
        </pc:picChg>
        <pc:picChg chg="add del mod">
          <ac:chgData name="jesshenricks@gmail.com" userId="eaec273a04e5dada" providerId="LiveId" clId="{B4BE6382-E6C3-7247-8A3A-91666B7D36FC}" dt="2021-11-16T00:49:01.376" v="686" actId="478"/>
          <ac:picMkLst>
            <pc:docMk/>
            <pc:sldMk cId="0" sldId="260"/>
            <ac:picMk id="8" creationId="{EC8079FB-7AB0-AE4A-8F32-DCFBF9E4D42C}"/>
          </ac:picMkLst>
        </pc:picChg>
        <pc:picChg chg="del mod">
          <ac:chgData name="jesshenricks@gmail.com" userId="eaec273a04e5dada" providerId="LiveId" clId="{B4BE6382-E6C3-7247-8A3A-91666B7D36FC}" dt="2021-12-01T19:40:56.430" v="6951" actId="478"/>
          <ac:picMkLst>
            <pc:docMk/>
            <pc:sldMk cId="0" sldId="260"/>
            <ac:picMk id="268" creationId="{00000000-0000-0000-0000-000000000000}"/>
          </ac:picMkLst>
        </pc:picChg>
        <pc:picChg chg="del mod">
          <ac:chgData name="jesshenricks@gmail.com" userId="eaec273a04e5dada" providerId="LiveId" clId="{B4BE6382-E6C3-7247-8A3A-91666B7D36FC}" dt="2021-12-01T19:41:04.063" v="6954" actId="478"/>
          <ac:picMkLst>
            <pc:docMk/>
            <pc:sldMk cId="0" sldId="260"/>
            <ac:picMk id="271" creationId="{00000000-0000-0000-0000-000000000000}"/>
          </ac:picMkLst>
        </pc:picChg>
      </pc:sldChg>
      <pc:sldChg chg="addSp delSp modSp add del mod setBg modClrScheme delDesignElem chgLayout">
        <pc:chgData name="jesshenricks@gmail.com" userId="eaec273a04e5dada" providerId="LiveId" clId="{B4BE6382-E6C3-7247-8A3A-91666B7D36FC}" dt="2021-11-30T23:23:41.680" v="2803" actId="2696"/>
        <pc:sldMkLst>
          <pc:docMk/>
          <pc:sldMk cId="2424210455" sldId="264"/>
        </pc:sldMkLst>
        <pc:spChg chg="add del mod ord">
          <ac:chgData name="jesshenricks@gmail.com" userId="eaec273a04e5dada" providerId="LiveId" clId="{B4BE6382-E6C3-7247-8A3A-91666B7D36FC}" dt="2021-11-30T23:23:07.233" v="2785" actId="700"/>
          <ac:spMkLst>
            <pc:docMk/>
            <pc:sldMk cId="2424210455" sldId="264"/>
            <ac:spMk id="2" creationId="{95A60438-A0D8-7648-ACF5-EAB59B946DED}"/>
          </ac:spMkLst>
        </pc:spChg>
        <pc:spChg chg="add del">
          <ac:chgData name="jesshenricks@gmail.com" userId="eaec273a04e5dada" providerId="LiveId" clId="{B4BE6382-E6C3-7247-8A3A-91666B7D36FC}" dt="2021-11-30T23:22:48.516" v="2782" actId="26606"/>
          <ac:spMkLst>
            <pc:docMk/>
            <pc:sldMk cId="2424210455" sldId="264"/>
            <ac:spMk id="15" creationId="{AA3CC463-F933-4AC4-86E1-5AC14B0C3163}"/>
          </ac:spMkLst>
        </pc:spChg>
        <pc:spChg chg="add del">
          <ac:chgData name="jesshenricks@gmail.com" userId="eaec273a04e5dada" providerId="LiveId" clId="{B4BE6382-E6C3-7247-8A3A-91666B7D36FC}" dt="2021-11-30T23:22:48.516" v="2782" actId="26606"/>
          <ac:spMkLst>
            <pc:docMk/>
            <pc:sldMk cId="2424210455" sldId="264"/>
            <ac:spMk id="17" creationId="{6025D2DB-A12A-44DB-B00E-F4D622329EDD}"/>
          </ac:spMkLst>
        </pc:spChg>
        <pc:spChg chg="add del">
          <ac:chgData name="jesshenricks@gmail.com" userId="eaec273a04e5dada" providerId="LiveId" clId="{B4BE6382-E6C3-7247-8A3A-91666B7D36FC}" dt="2021-11-30T23:22:48.516" v="2782" actId="26606"/>
          <ac:spMkLst>
            <pc:docMk/>
            <pc:sldMk cId="2424210455" sldId="264"/>
            <ac:spMk id="19" creationId="{CE7E7877-F64E-4EEA-B778-138031EFF874}"/>
          </ac:spMkLst>
        </pc:spChg>
        <pc:spChg chg="add del">
          <ac:chgData name="jesshenricks@gmail.com" userId="eaec273a04e5dada" providerId="LiveId" clId="{B4BE6382-E6C3-7247-8A3A-91666B7D36FC}" dt="2021-11-30T23:22:48.516" v="2782" actId="26606"/>
          <ac:spMkLst>
            <pc:docMk/>
            <pc:sldMk cId="2424210455" sldId="264"/>
            <ac:spMk id="21" creationId="{7DD6C4F3-70FD-4F13-919C-702EE4886499}"/>
          </ac:spMkLst>
        </pc:spChg>
        <pc:picChg chg="add del mod">
          <ac:chgData name="jesshenricks@gmail.com" userId="eaec273a04e5dada" providerId="LiveId" clId="{B4BE6382-E6C3-7247-8A3A-91666B7D36FC}" dt="2021-11-30T23:23:10.549" v="2786" actId="21"/>
          <ac:picMkLst>
            <pc:docMk/>
            <pc:sldMk cId="2424210455" sldId="264"/>
            <ac:picMk id="4" creationId="{B73FD0C5-49A4-A949-88B2-F1241A08AC9F}"/>
          </ac:picMkLst>
        </pc:picChg>
        <pc:picChg chg="del mod ord">
          <ac:chgData name="jesshenricks@gmail.com" userId="eaec273a04e5dada" providerId="LiveId" clId="{B4BE6382-E6C3-7247-8A3A-91666B7D36FC}" dt="2021-11-30T23:23:10.549" v="2786" actId="21"/>
          <ac:picMkLst>
            <pc:docMk/>
            <pc:sldMk cId="2424210455" sldId="264"/>
            <ac:picMk id="7" creationId="{5ECC542A-44F2-FE41-9659-66F9BA3DBBBC}"/>
          </ac:picMkLst>
        </pc:picChg>
        <pc:picChg chg="del mod ord">
          <ac:chgData name="jesshenricks@gmail.com" userId="eaec273a04e5dada" providerId="LiveId" clId="{B4BE6382-E6C3-7247-8A3A-91666B7D36FC}" dt="2021-11-30T23:23:10.549" v="2786" actId="21"/>
          <ac:picMkLst>
            <pc:docMk/>
            <pc:sldMk cId="2424210455" sldId="264"/>
            <ac:picMk id="10" creationId="{5AA472BC-4384-9842-A8C4-CD22B9C654E6}"/>
          </ac:picMkLst>
        </pc:picChg>
        <pc:cxnChg chg="add del">
          <ac:chgData name="jesshenricks@gmail.com" userId="eaec273a04e5dada" providerId="LiveId" clId="{B4BE6382-E6C3-7247-8A3A-91666B7D36FC}" dt="2021-11-30T23:23:07.233" v="2785" actId="700"/>
          <ac:cxnSpMkLst>
            <pc:docMk/>
            <pc:sldMk cId="2424210455" sldId="264"/>
            <ac:cxnSpMk id="12" creationId="{DCD67800-37AC-4E14-89B0-F79DCB3FB86D}"/>
          </ac:cxnSpMkLst>
        </pc:cxnChg>
        <pc:cxnChg chg="add del">
          <ac:chgData name="jesshenricks@gmail.com" userId="eaec273a04e5dada" providerId="LiveId" clId="{B4BE6382-E6C3-7247-8A3A-91666B7D36FC}" dt="2021-11-30T23:23:07.233" v="2785" actId="700"/>
          <ac:cxnSpMkLst>
            <pc:docMk/>
            <pc:sldMk cId="2424210455" sldId="264"/>
            <ac:cxnSpMk id="13" creationId="{20F1788F-A5AE-4188-8274-F7F2E3833ECD}"/>
          </ac:cxnSpMkLst>
        </pc:cxnChg>
      </pc:sldChg>
      <pc:sldChg chg="addSp modSp add mod">
        <pc:chgData name="jesshenricks@gmail.com" userId="eaec273a04e5dada" providerId="LiveId" clId="{B4BE6382-E6C3-7247-8A3A-91666B7D36FC}" dt="2021-11-30T23:16:38.321" v="2750" actId="1076"/>
        <pc:sldMkLst>
          <pc:docMk/>
          <pc:sldMk cId="1603477552" sldId="268"/>
        </pc:sldMkLst>
        <pc:spChg chg="mod">
          <ac:chgData name="jesshenricks@gmail.com" userId="eaec273a04e5dada" providerId="LiveId" clId="{B4BE6382-E6C3-7247-8A3A-91666B7D36FC}" dt="2021-11-30T23:16:38.321" v="2750" actId="1076"/>
          <ac:spMkLst>
            <pc:docMk/>
            <pc:sldMk cId="1603477552" sldId="268"/>
            <ac:spMk id="167" creationId="{00000000-0000-0000-0000-000000000000}"/>
          </ac:spMkLst>
        </pc:spChg>
        <pc:spChg chg="mod">
          <ac:chgData name="jesshenricks@gmail.com" userId="eaec273a04e5dada" providerId="LiveId" clId="{B4BE6382-E6C3-7247-8A3A-91666B7D36FC}" dt="2021-11-30T23:16:38.321" v="2750" actId="1076"/>
          <ac:spMkLst>
            <pc:docMk/>
            <pc:sldMk cId="1603477552" sldId="268"/>
            <ac:spMk id="168" creationId="{00000000-0000-0000-0000-000000000000}"/>
          </ac:spMkLst>
        </pc:spChg>
        <pc:picChg chg="add mod">
          <ac:chgData name="jesshenricks@gmail.com" userId="eaec273a04e5dada" providerId="LiveId" clId="{B4BE6382-E6C3-7247-8A3A-91666B7D36FC}" dt="2021-11-30T23:16:30.997" v="2749" actId="1076"/>
          <ac:picMkLst>
            <pc:docMk/>
            <pc:sldMk cId="1603477552" sldId="268"/>
            <ac:picMk id="6" creationId="{0008450E-1A8F-A943-B9D2-B09BB864C014}"/>
          </ac:picMkLst>
        </pc:picChg>
        <pc:picChg chg="add mod">
          <ac:chgData name="jesshenricks@gmail.com" userId="eaec273a04e5dada" providerId="LiveId" clId="{B4BE6382-E6C3-7247-8A3A-91666B7D36FC}" dt="2021-11-30T23:16:30.997" v="2749" actId="1076"/>
          <ac:picMkLst>
            <pc:docMk/>
            <pc:sldMk cId="1603477552" sldId="268"/>
            <ac:picMk id="7" creationId="{27D29E47-0DF4-B944-A511-40411FC2C79C}"/>
          </ac:picMkLst>
        </pc:picChg>
        <pc:picChg chg="add mod">
          <ac:chgData name="jesshenricks@gmail.com" userId="eaec273a04e5dada" providerId="LiveId" clId="{B4BE6382-E6C3-7247-8A3A-91666B7D36FC}" dt="2021-11-30T23:16:30.997" v="2749" actId="1076"/>
          <ac:picMkLst>
            <pc:docMk/>
            <pc:sldMk cId="1603477552" sldId="268"/>
            <ac:picMk id="8" creationId="{C9BD514C-282B-134F-AC96-0AEA3F914118}"/>
          </ac:picMkLst>
        </pc:picChg>
      </pc:sldChg>
      <pc:sldChg chg="addSp modSp add mod modClrScheme chgLayout">
        <pc:chgData name="jesshenricks@gmail.com" userId="eaec273a04e5dada" providerId="LiveId" clId="{B4BE6382-E6C3-7247-8A3A-91666B7D36FC}" dt="2021-11-30T23:26:47.575" v="2919" actId="20577"/>
        <pc:sldMkLst>
          <pc:docMk/>
          <pc:sldMk cId="3804993236" sldId="269"/>
        </pc:sldMkLst>
        <pc:spChg chg="add mod ord">
          <ac:chgData name="jesshenricks@gmail.com" userId="eaec273a04e5dada" providerId="LiveId" clId="{B4BE6382-E6C3-7247-8A3A-91666B7D36FC}" dt="2021-11-30T23:26:47.575" v="2919" actId="20577"/>
          <ac:spMkLst>
            <pc:docMk/>
            <pc:sldMk cId="3804993236" sldId="269"/>
            <ac:spMk id="2" creationId="{F81AE08E-8C0A-244A-8D17-369CB604068A}"/>
          </ac:spMkLst>
        </pc:spChg>
      </pc:sldChg>
      <pc:sldChg chg="addSp modSp add del mod setBg modClrScheme chgLayout">
        <pc:chgData name="jesshenricks@gmail.com" userId="eaec273a04e5dada" providerId="LiveId" clId="{B4BE6382-E6C3-7247-8A3A-91666B7D36FC}" dt="2021-11-30T23:08:59.561" v="2638" actId="2696"/>
        <pc:sldMkLst>
          <pc:docMk/>
          <pc:sldMk cId="2014786283" sldId="275"/>
        </pc:sldMkLst>
        <pc:spChg chg="add mod ord">
          <ac:chgData name="jesshenricks@gmail.com" userId="eaec273a04e5dada" providerId="LiveId" clId="{B4BE6382-E6C3-7247-8A3A-91666B7D36FC}" dt="2021-11-19T01:48:58.568" v="1466" actId="20577"/>
          <ac:spMkLst>
            <pc:docMk/>
            <pc:sldMk cId="2014786283" sldId="275"/>
            <ac:spMk id="2" creationId="{C8C241F4-3FCB-5340-B097-CE08E9877960}"/>
          </ac:spMkLst>
        </pc:spChg>
      </pc:sldChg>
      <pc:sldChg chg="addSp modSp add">
        <pc:chgData name="jesshenricks@gmail.com" userId="eaec273a04e5dada" providerId="LiveId" clId="{B4BE6382-E6C3-7247-8A3A-91666B7D36FC}" dt="2021-11-30T23:16:43.210" v="2751"/>
        <pc:sldMkLst>
          <pc:docMk/>
          <pc:sldMk cId="3748699532" sldId="275"/>
        </pc:sldMkLst>
        <pc:picChg chg="add mod">
          <ac:chgData name="jesshenricks@gmail.com" userId="eaec273a04e5dada" providerId="LiveId" clId="{B4BE6382-E6C3-7247-8A3A-91666B7D36FC}" dt="2021-11-30T23:16:43.210" v="2751"/>
          <ac:picMkLst>
            <pc:docMk/>
            <pc:sldMk cId="3748699532" sldId="275"/>
            <ac:picMk id="5" creationId="{40B8A757-C006-AE40-A293-F7A0D000EC40}"/>
          </ac:picMkLst>
        </pc:picChg>
        <pc:picChg chg="add mod">
          <ac:chgData name="jesshenricks@gmail.com" userId="eaec273a04e5dada" providerId="LiveId" clId="{B4BE6382-E6C3-7247-8A3A-91666B7D36FC}" dt="2021-11-30T23:16:43.210" v="2751"/>
          <ac:picMkLst>
            <pc:docMk/>
            <pc:sldMk cId="3748699532" sldId="275"/>
            <ac:picMk id="6" creationId="{699FD7D3-DCF1-9C47-9FCA-34D0AE182759}"/>
          </ac:picMkLst>
        </pc:picChg>
        <pc:picChg chg="add mod">
          <ac:chgData name="jesshenricks@gmail.com" userId="eaec273a04e5dada" providerId="LiveId" clId="{B4BE6382-E6C3-7247-8A3A-91666B7D36FC}" dt="2021-11-30T23:16:43.210" v="2751"/>
          <ac:picMkLst>
            <pc:docMk/>
            <pc:sldMk cId="3748699532" sldId="275"/>
            <ac:picMk id="7" creationId="{82C32DAA-4F54-2241-A8F6-0A6B7F32FB3C}"/>
          </ac:picMkLst>
        </pc:picChg>
      </pc:sldChg>
      <pc:sldChg chg="ord">
        <pc:chgData name="jesshenricks@gmail.com" userId="eaec273a04e5dada" providerId="LiveId" clId="{B4BE6382-E6C3-7247-8A3A-91666B7D36FC}" dt="2021-12-01T01:38:56.109" v="5688" actId="20578"/>
        <pc:sldMkLst>
          <pc:docMk/>
          <pc:sldMk cId="3506929756" sldId="277"/>
        </pc:sldMkLst>
      </pc:sldChg>
      <pc:sldChg chg="ord">
        <pc:chgData name="jesshenricks@gmail.com" userId="eaec273a04e5dada" providerId="LiveId" clId="{B4BE6382-E6C3-7247-8A3A-91666B7D36FC}" dt="2021-12-01T01:13:59.220" v="5095" actId="20578"/>
        <pc:sldMkLst>
          <pc:docMk/>
          <pc:sldMk cId="0" sldId="278"/>
        </pc:sldMkLst>
      </pc:sldChg>
      <pc:sldChg chg="addSp delSp modSp add mod ord setBg modClrScheme delDesignElem chgLayout modNotesTx">
        <pc:chgData name="jesshenricks@gmail.com" userId="eaec273a04e5dada" providerId="LiveId" clId="{B4BE6382-E6C3-7247-8A3A-91666B7D36FC}" dt="2021-11-30T23:33:46.114" v="3198"/>
        <pc:sldMkLst>
          <pc:docMk/>
          <pc:sldMk cId="2265456420" sldId="290"/>
        </pc:sldMkLst>
        <pc:spChg chg="add mod ord">
          <ac:chgData name="jesshenricks@gmail.com" userId="eaec273a04e5dada" providerId="LiveId" clId="{B4BE6382-E6C3-7247-8A3A-91666B7D36FC}" dt="2021-11-30T23:27:00.582" v="2963" actId="20577"/>
          <ac:spMkLst>
            <pc:docMk/>
            <pc:sldMk cId="2265456420" sldId="290"/>
            <ac:spMk id="2" creationId="{410BC9BB-A040-8E4A-880F-E751E3F28DD0}"/>
          </ac:spMkLst>
        </pc:spChg>
        <pc:picChg chg="mod">
          <ac:chgData name="jesshenricks@gmail.com" userId="eaec273a04e5dada" providerId="LiveId" clId="{B4BE6382-E6C3-7247-8A3A-91666B7D36FC}" dt="2021-11-30T23:33:38.049" v="3197"/>
          <ac:picMkLst>
            <pc:docMk/>
            <pc:sldMk cId="2265456420" sldId="290"/>
            <ac:picMk id="4" creationId="{59BC58F1-3BFA-AB4D-A75E-794E2C8ADA53}"/>
          </ac:picMkLst>
        </pc:picChg>
        <pc:picChg chg="add mod">
          <ac:chgData name="jesshenricks@gmail.com" userId="eaec273a04e5dada" providerId="LiveId" clId="{B4BE6382-E6C3-7247-8A3A-91666B7D36FC}" dt="2021-11-30T23:18:22.806" v="2757" actId="1076"/>
          <ac:picMkLst>
            <pc:docMk/>
            <pc:sldMk cId="2265456420" sldId="290"/>
            <ac:picMk id="5" creationId="{A4293A77-964B-3044-A44F-52F28D9D37D4}"/>
          </ac:picMkLst>
        </pc:picChg>
        <pc:picChg chg="mod">
          <ac:chgData name="jesshenricks@gmail.com" userId="eaec273a04e5dada" providerId="LiveId" clId="{B4BE6382-E6C3-7247-8A3A-91666B7D36FC}" dt="2021-11-30T23:33:46.114" v="3198"/>
          <ac:picMkLst>
            <pc:docMk/>
            <pc:sldMk cId="2265456420" sldId="290"/>
            <ac:picMk id="7" creationId="{B9E668EE-ED85-864A-A426-1E10DF9D4F14}"/>
          </ac:picMkLst>
        </pc:picChg>
        <pc:cxnChg chg="del">
          <ac:chgData name="jesshenricks@gmail.com" userId="eaec273a04e5dada" providerId="LiveId" clId="{B4BE6382-E6C3-7247-8A3A-91666B7D36FC}" dt="2021-11-16T02:24:50.172" v="1407"/>
          <ac:cxnSpMkLst>
            <pc:docMk/>
            <pc:sldMk cId="2265456420" sldId="290"/>
            <ac:cxnSpMk id="12" creationId="{1C6AAE25-BD23-41B5-AAE4-1DA5898C2ADB}"/>
          </ac:cxnSpMkLst>
        </pc:cxnChg>
      </pc:sldChg>
      <pc:sldChg chg="addSp delSp modSp add mod ord setBg modClrScheme delDesignElem chgLayout">
        <pc:chgData name="jesshenricks@gmail.com" userId="eaec273a04e5dada" providerId="LiveId" clId="{B4BE6382-E6C3-7247-8A3A-91666B7D36FC}" dt="2021-11-30T23:29:23.988" v="3044" actId="20578"/>
        <pc:sldMkLst>
          <pc:docMk/>
          <pc:sldMk cId="2256328632" sldId="294"/>
        </pc:sldMkLst>
        <pc:spChg chg="add mod ord">
          <ac:chgData name="jesshenricks@gmail.com" userId="eaec273a04e5dada" providerId="LiveId" clId="{B4BE6382-E6C3-7247-8A3A-91666B7D36FC}" dt="2021-11-30T23:26:38.110" v="2902" actId="20577"/>
          <ac:spMkLst>
            <pc:docMk/>
            <pc:sldMk cId="2256328632" sldId="294"/>
            <ac:spMk id="2" creationId="{E057B0C8-433B-FE45-9784-AD42FFE65EFD}"/>
          </ac:spMkLst>
        </pc:spChg>
        <pc:cxnChg chg="del">
          <ac:chgData name="jesshenricks@gmail.com" userId="eaec273a04e5dada" providerId="LiveId" clId="{B4BE6382-E6C3-7247-8A3A-91666B7D36FC}" dt="2021-11-30T23:20:54.768" v="2769"/>
          <ac:cxnSpMkLst>
            <pc:docMk/>
            <pc:sldMk cId="2256328632" sldId="294"/>
            <ac:cxnSpMk id="15" creationId="{DCD67800-37AC-4E14-89B0-F79DCB3FB86D}"/>
          </ac:cxnSpMkLst>
        </pc:cxnChg>
        <pc:cxnChg chg="del">
          <ac:chgData name="jesshenricks@gmail.com" userId="eaec273a04e5dada" providerId="LiveId" clId="{B4BE6382-E6C3-7247-8A3A-91666B7D36FC}" dt="2021-11-30T23:20:54.768" v="2769"/>
          <ac:cxnSpMkLst>
            <pc:docMk/>
            <pc:sldMk cId="2256328632" sldId="294"/>
            <ac:cxnSpMk id="17" creationId="{20F1788F-A5AE-4188-8274-F7F2E3833ECD}"/>
          </ac:cxnSpMkLst>
        </pc:cxnChg>
      </pc:sldChg>
      <pc:sldChg chg="add ord modNotesTx">
        <pc:chgData name="jesshenricks@gmail.com" userId="eaec273a04e5dada" providerId="LiveId" clId="{B4BE6382-E6C3-7247-8A3A-91666B7D36FC}" dt="2021-12-01T01:40:33.114" v="5690" actId="20578"/>
        <pc:sldMkLst>
          <pc:docMk/>
          <pc:sldMk cId="2300317039" sldId="297"/>
        </pc:sldMkLst>
      </pc:sldChg>
      <pc:sldChg chg="addSp delSp modSp add del mod ord">
        <pc:chgData name="jesshenricks@gmail.com" userId="eaec273a04e5dada" providerId="LiveId" clId="{B4BE6382-E6C3-7247-8A3A-91666B7D36FC}" dt="2021-11-30T23:24:09.363" v="2810" actId="2696"/>
        <pc:sldMkLst>
          <pc:docMk/>
          <pc:sldMk cId="728151030" sldId="298"/>
        </pc:sldMkLst>
        <pc:picChg chg="add del mod">
          <ac:chgData name="jesshenricks@gmail.com" userId="eaec273a04e5dada" providerId="LiveId" clId="{B4BE6382-E6C3-7247-8A3A-91666B7D36FC}" dt="2021-11-30T23:21:38.903" v="2779"/>
          <ac:picMkLst>
            <pc:docMk/>
            <pc:sldMk cId="728151030" sldId="298"/>
            <ac:picMk id="3" creationId="{40120D8B-35EE-364B-BBCA-C5F367D997BA}"/>
          </ac:picMkLst>
        </pc:picChg>
        <pc:picChg chg="mod">
          <ac:chgData name="jesshenricks@gmail.com" userId="eaec273a04e5dada" providerId="LiveId" clId="{B4BE6382-E6C3-7247-8A3A-91666B7D36FC}" dt="2021-11-30T23:21:08.486" v="2771" actId="1076"/>
          <ac:picMkLst>
            <pc:docMk/>
            <pc:sldMk cId="728151030" sldId="298"/>
            <ac:picMk id="4" creationId="{CF78FD7B-F5E9-DE49-B81C-25F0E365E6BF}"/>
          </ac:picMkLst>
        </pc:picChg>
      </pc:sldChg>
      <pc:sldChg chg="addSp modSp add del mod modClrScheme chgLayout">
        <pc:chgData name="jesshenricks@gmail.com" userId="eaec273a04e5dada" providerId="LiveId" clId="{B4BE6382-E6C3-7247-8A3A-91666B7D36FC}" dt="2021-11-30T23:25:32.323" v="2843" actId="2696"/>
        <pc:sldMkLst>
          <pc:docMk/>
          <pc:sldMk cId="1386109936" sldId="298"/>
        </pc:sldMkLst>
        <pc:spChg chg="add mod ord">
          <ac:chgData name="jesshenricks@gmail.com" userId="eaec273a04e5dada" providerId="LiveId" clId="{B4BE6382-E6C3-7247-8A3A-91666B7D36FC}" dt="2021-11-30T23:24:46.738" v="2834" actId="20577"/>
          <ac:spMkLst>
            <pc:docMk/>
            <pc:sldMk cId="1386109936" sldId="298"/>
            <ac:spMk id="2" creationId="{BC6C4F66-7F08-7446-A870-6645ACB710D9}"/>
          </ac:spMkLst>
        </pc:spChg>
        <pc:picChg chg="mod">
          <ac:chgData name="jesshenricks@gmail.com" userId="eaec273a04e5dada" providerId="LiveId" clId="{B4BE6382-E6C3-7247-8A3A-91666B7D36FC}" dt="2021-11-30T23:24:28.226" v="2815" actId="1076"/>
          <ac:picMkLst>
            <pc:docMk/>
            <pc:sldMk cId="1386109936" sldId="298"/>
            <ac:picMk id="4" creationId="{CF78FD7B-F5E9-DE49-B81C-25F0E365E6BF}"/>
          </ac:picMkLst>
        </pc:picChg>
      </pc:sldChg>
      <pc:sldChg chg="addSp delSp modSp add mod setBg modClrScheme delDesignElem chgLayout">
        <pc:chgData name="jesshenricks@gmail.com" userId="eaec273a04e5dada" providerId="LiveId" clId="{B4BE6382-E6C3-7247-8A3A-91666B7D36FC}" dt="2021-11-30T23:26:23.494" v="2878" actId="20577"/>
        <pc:sldMkLst>
          <pc:docMk/>
          <pc:sldMk cId="1070952478" sldId="299"/>
        </pc:sldMkLst>
        <pc:spChg chg="add mod ord">
          <ac:chgData name="jesshenricks@gmail.com" userId="eaec273a04e5dada" providerId="LiveId" clId="{B4BE6382-E6C3-7247-8A3A-91666B7D36FC}" dt="2021-11-30T23:26:23.494" v="2878" actId="20577"/>
          <ac:spMkLst>
            <pc:docMk/>
            <pc:sldMk cId="1070952478" sldId="299"/>
            <ac:spMk id="2" creationId="{EF8F6630-F4A5-A746-8A00-A1470EF935F7}"/>
          </ac:spMkLst>
        </pc:spChg>
        <pc:spChg chg="del">
          <ac:chgData name="jesshenricks@gmail.com" userId="eaec273a04e5dada" providerId="LiveId" clId="{B4BE6382-E6C3-7247-8A3A-91666B7D36FC}" dt="2021-11-30T23:20:54.768" v="2769"/>
          <ac:spMkLst>
            <pc:docMk/>
            <pc:sldMk cId="1070952478" sldId="299"/>
            <ac:spMk id="12" creationId="{BB7C0E06-6EE7-4DC1-8358-E6A2581DF358}"/>
          </ac:spMkLst>
        </pc:spChg>
      </pc:sldChg>
      <pc:sldChg chg="addSp delSp modSp add mod ord setBg modClrScheme delDesignElem chgLayout modNotesTx">
        <pc:chgData name="jesshenricks@gmail.com" userId="eaec273a04e5dada" providerId="LiveId" clId="{B4BE6382-E6C3-7247-8A3A-91666B7D36FC}" dt="2021-12-01T00:34:45.983" v="4533" actId="478"/>
        <pc:sldMkLst>
          <pc:docMk/>
          <pc:sldMk cId="292779207" sldId="300"/>
        </pc:sldMkLst>
        <pc:spChg chg="add mod ord">
          <ac:chgData name="jesshenricks@gmail.com" userId="eaec273a04e5dada" providerId="LiveId" clId="{B4BE6382-E6C3-7247-8A3A-91666B7D36FC}" dt="2021-11-30T23:27:35.852" v="3011" actId="20577"/>
          <ac:spMkLst>
            <pc:docMk/>
            <pc:sldMk cId="292779207" sldId="300"/>
            <ac:spMk id="2" creationId="{4A24242D-35B9-6D4C-B96E-543238147796}"/>
          </ac:spMkLst>
        </pc:spChg>
        <pc:spChg chg="del">
          <ac:chgData name="jesshenricks@gmail.com" userId="eaec273a04e5dada" providerId="LiveId" clId="{B4BE6382-E6C3-7247-8A3A-91666B7D36FC}" dt="2021-11-30T23:27:10.389" v="2966"/>
          <ac:spMkLst>
            <pc:docMk/>
            <pc:sldMk cId="292779207" sldId="300"/>
            <ac:spMk id="13" creationId="{42A4FC2C-047E-45A5-965D-8E1E3BF09BC6}"/>
          </ac:spMkLst>
        </pc:spChg>
        <pc:picChg chg="mod">
          <ac:chgData name="jesshenricks@gmail.com" userId="eaec273a04e5dada" providerId="LiveId" clId="{B4BE6382-E6C3-7247-8A3A-91666B7D36FC}" dt="2021-11-30T23:27:40.894" v="3012"/>
          <ac:picMkLst>
            <pc:docMk/>
            <pc:sldMk cId="292779207" sldId="300"/>
            <ac:picMk id="4" creationId="{2F1F420C-FCEF-114B-9182-E6DD742B8927}"/>
          </ac:picMkLst>
        </pc:picChg>
        <pc:picChg chg="add del mod">
          <ac:chgData name="jesshenricks@gmail.com" userId="eaec273a04e5dada" providerId="LiveId" clId="{B4BE6382-E6C3-7247-8A3A-91666B7D36FC}" dt="2021-12-01T00:34:45.983" v="4533" actId="478"/>
          <ac:picMkLst>
            <pc:docMk/>
            <pc:sldMk cId="292779207" sldId="300"/>
            <ac:picMk id="5" creationId="{B5D7E57D-AD7D-3044-AA8C-7F4AC432E8A4}"/>
          </ac:picMkLst>
        </pc:picChg>
      </pc:sldChg>
      <pc:sldChg chg="addSp modSp add mod ord setBg modClrScheme chgLayout modNotesTx">
        <pc:chgData name="jesshenricks@gmail.com" userId="eaec273a04e5dada" providerId="LiveId" clId="{B4BE6382-E6C3-7247-8A3A-91666B7D36FC}" dt="2021-12-01T00:26:46.019" v="4391" actId="20578"/>
        <pc:sldMkLst>
          <pc:docMk/>
          <pc:sldMk cId="3055885912" sldId="302"/>
        </pc:sldMkLst>
        <pc:spChg chg="add mod ord">
          <ac:chgData name="jesshenricks@gmail.com" userId="eaec273a04e5dada" providerId="LiveId" clId="{B4BE6382-E6C3-7247-8A3A-91666B7D36FC}" dt="2021-11-30T23:28:44.013" v="3039" actId="20577"/>
          <ac:spMkLst>
            <pc:docMk/>
            <pc:sldMk cId="3055885912" sldId="302"/>
            <ac:spMk id="2" creationId="{B90F78FF-CAF3-E141-9918-38554BC60684}"/>
          </ac:spMkLst>
        </pc:spChg>
        <pc:picChg chg="mod">
          <ac:chgData name="jesshenricks@gmail.com" userId="eaec273a04e5dada" providerId="LiveId" clId="{B4BE6382-E6C3-7247-8A3A-91666B7D36FC}" dt="2021-12-01T00:24:33.780" v="4348"/>
          <ac:picMkLst>
            <pc:docMk/>
            <pc:sldMk cId="3055885912" sldId="302"/>
            <ac:picMk id="4" creationId="{CBD5E59C-3173-F143-8E80-1CADF370587E}"/>
          </ac:picMkLst>
        </pc:picChg>
        <pc:picChg chg="add mod">
          <ac:chgData name="jesshenricks@gmail.com" userId="eaec273a04e5dada" providerId="LiveId" clId="{B4BE6382-E6C3-7247-8A3A-91666B7D36FC}" dt="2021-11-30T23:28:32.091" v="3017"/>
          <ac:picMkLst>
            <pc:docMk/>
            <pc:sldMk cId="3055885912" sldId="302"/>
            <ac:picMk id="5" creationId="{2312E41B-5D3C-6A41-8DC2-F62745188087}"/>
          </ac:picMkLst>
        </pc:picChg>
      </pc:sldChg>
      <pc:sldChg chg="addSp delSp modSp add del mod modClrScheme chgLayout modNotesTx">
        <pc:chgData name="jesshenricks@gmail.com" userId="eaec273a04e5dada" providerId="LiveId" clId="{B4BE6382-E6C3-7247-8A3A-91666B7D36FC}" dt="2021-11-30T23:31:26.296" v="3104" actId="2696"/>
        <pc:sldMkLst>
          <pc:docMk/>
          <pc:sldMk cId="640331544" sldId="303"/>
        </pc:sldMkLst>
        <pc:spChg chg="add mod ord">
          <ac:chgData name="jesshenricks@gmail.com" userId="eaec273a04e5dada" providerId="LiveId" clId="{B4BE6382-E6C3-7247-8A3A-91666B7D36FC}" dt="2021-11-30T23:30:27.939" v="3085" actId="20577"/>
          <ac:spMkLst>
            <pc:docMk/>
            <pc:sldMk cId="640331544" sldId="303"/>
            <ac:spMk id="2" creationId="{5F3AFE66-83E9-EB44-A654-86B873066098}"/>
          </ac:spMkLst>
        </pc:spChg>
        <pc:picChg chg="add del mod">
          <ac:chgData name="jesshenricks@gmail.com" userId="eaec273a04e5dada" providerId="LiveId" clId="{B4BE6382-E6C3-7247-8A3A-91666B7D36FC}" dt="2021-11-30T23:30:33.545" v="3089"/>
          <ac:picMkLst>
            <pc:docMk/>
            <pc:sldMk cId="640331544" sldId="303"/>
            <ac:picMk id="5" creationId="{91F862C9-82D1-BE40-8536-A98F8E19FFFD}"/>
          </ac:picMkLst>
        </pc:picChg>
        <pc:picChg chg="add del mod">
          <ac:chgData name="jesshenricks@gmail.com" userId="eaec273a04e5dada" providerId="LiveId" clId="{B4BE6382-E6C3-7247-8A3A-91666B7D36FC}" dt="2021-11-30T23:30:44.252" v="3097"/>
          <ac:picMkLst>
            <pc:docMk/>
            <pc:sldMk cId="640331544" sldId="303"/>
            <ac:picMk id="6" creationId="{8605B2D9-CC47-FD49-8CEE-2E609A3E2EFD}"/>
          </ac:picMkLst>
        </pc:picChg>
      </pc:sldChg>
      <pc:sldChg chg="addSp modSp add">
        <pc:chgData name="jesshenricks@gmail.com" userId="eaec273a04e5dada" providerId="LiveId" clId="{B4BE6382-E6C3-7247-8A3A-91666B7D36FC}" dt="2021-11-30T23:31:39.099" v="3106"/>
        <pc:sldMkLst>
          <pc:docMk/>
          <pc:sldMk cId="4014504906" sldId="303"/>
        </pc:sldMkLst>
        <pc:picChg chg="add mod">
          <ac:chgData name="jesshenricks@gmail.com" userId="eaec273a04e5dada" providerId="LiveId" clId="{B4BE6382-E6C3-7247-8A3A-91666B7D36FC}" dt="2021-11-30T23:31:39.099" v="3106"/>
          <ac:picMkLst>
            <pc:docMk/>
            <pc:sldMk cId="4014504906" sldId="303"/>
            <ac:picMk id="5" creationId="{7A1D58C5-381E-3F4F-BA32-5BA2C2F7CD24}"/>
          </ac:picMkLst>
        </pc:picChg>
      </pc:sldChg>
      <pc:sldChg chg="addSp delSp modSp add del mod setBg modClrScheme delDesignElem chgLayout">
        <pc:chgData name="jesshenricks@gmail.com" userId="eaec273a04e5dada" providerId="LiveId" clId="{B4BE6382-E6C3-7247-8A3A-91666B7D36FC}" dt="2021-11-30T23:26:28.988" v="2879" actId="2696"/>
        <pc:sldMkLst>
          <pc:docMk/>
          <pc:sldMk cId="3266263152" sldId="304"/>
        </pc:sldMkLst>
        <pc:spChg chg="add mod ord">
          <ac:chgData name="jesshenricks@gmail.com" userId="eaec273a04e5dada" providerId="LiveId" clId="{B4BE6382-E6C3-7247-8A3A-91666B7D36FC}" dt="2021-11-30T23:26:11.648" v="2844" actId="700"/>
          <ac:spMkLst>
            <pc:docMk/>
            <pc:sldMk cId="3266263152" sldId="304"/>
            <ac:spMk id="2" creationId="{12F39691-1F34-C545-BD32-31BEAD7CE29F}"/>
          </ac:spMkLst>
        </pc:spChg>
        <pc:spChg chg="del">
          <ac:chgData name="jesshenricks@gmail.com" userId="eaec273a04e5dada" providerId="LiveId" clId="{B4BE6382-E6C3-7247-8A3A-91666B7D36FC}" dt="2021-11-30T23:20:54.768" v="2769"/>
          <ac:spMkLst>
            <pc:docMk/>
            <pc:sldMk cId="3266263152" sldId="304"/>
            <ac:spMk id="9" creationId="{01D0AF59-99C3-4251-AB9A-C966C6AD4400}"/>
          </ac:spMkLst>
        </pc:spChg>
        <pc:spChg chg="del">
          <ac:chgData name="jesshenricks@gmail.com" userId="eaec273a04e5dada" providerId="LiveId" clId="{B4BE6382-E6C3-7247-8A3A-91666B7D36FC}" dt="2021-11-30T23:20:54.768" v="2769"/>
          <ac:spMkLst>
            <pc:docMk/>
            <pc:sldMk cId="3266263152" sldId="304"/>
            <ac:spMk id="11" creationId="{1855405F-37A2-4869-9154-F8BE3BECE6C3}"/>
          </ac:spMkLst>
        </pc:spChg>
      </pc:sldChg>
      <pc:sldChg chg="modSp ord">
        <pc:chgData name="jesshenricks@gmail.com" userId="eaec273a04e5dada" providerId="LiveId" clId="{B4BE6382-E6C3-7247-8A3A-91666B7D36FC}" dt="2021-12-01T03:15:09.462" v="6873" actId="20578"/>
        <pc:sldMkLst>
          <pc:docMk/>
          <pc:sldMk cId="4287129954" sldId="322"/>
        </pc:sldMkLst>
        <pc:picChg chg="mod">
          <ac:chgData name="jesshenricks@gmail.com" userId="eaec273a04e5dada" providerId="LiveId" clId="{B4BE6382-E6C3-7247-8A3A-91666B7D36FC}" dt="2021-11-30T23:13:19.753" v="2723" actId="1076"/>
          <ac:picMkLst>
            <pc:docMk/>
            <pc:sldMk cId="4287129954" sldId="322"/>
            <ac:picMk id="19465" creationId="{E98F7D9E-9FFE-0C4A-86EA-755238503CB3}"/>
          </ac:picMkLst>
        </pc:picChg>
        <pc:picChg chg="mod">
          <ac:chgData name="jesshenricks@gmail.com" userId="eaec273a04e5dada" providerId="LiveId" clId="{B4BE6382-E6C3-7247-8A3A-91666B7D36FC}" dt="2021-11-30T23:13:26.385" v="2724" actId="1076"/>
          <ac:picMkLst>
            <pc:docMk/>
            <pc:sldMk cId="4287129954" sldId="322"/>
            <ac:picMk id="19470" creationId="{8F678099-6C18-784D-92DB-1FD81AC5ED70}"/>
          </ac:picMkLst>
        </pc:picChg>
      </pc:sldChg>
      <pc:sldChg chg="ord">
        <pc:chgData name="jesshenricks@gmail.com" userId="eaec273a04e5dada" providerId="LiveId" clId="{B4BE6382-E6C3-7247-8A3A-91666B7D36FC}" dt="2021-12-01T01:13:59.220" v="5095" actId="20578"/>
        <pc:sldMkLst>
          <pc:docMk/>
          <pc:sldMk cId="0" sldId="332"/>
        </pc:sldMkLst>
      </pc:sldChg>
      <pc:sldChg chg="ord">
        <pc:chgData name="jesshenricks@gmail.com" userId="eaec273a04e5dada" providerId="LiveId" clId="{B4BE6382-E6C3-7247-8A3A-91666B7D36FC}" dt="2021-12-01T01:13:59.220" v="5095" actId="20578"/>
        <pc:sldMkLst>
          <pc:docMk/>
          <pc:sldMk cId="439251564" sldId="336"/>
        </pc:sldMkLst>
      </pc:sldChg>
      <pc:sldChg chg="modSp mod ord">
        <pc:chgData name="jesshenricks@gmail.com" userId="eaec273a04e5dada" providerId="LiveId" clId="{B4BE6382-E6C3-7247-8A3A-91666B7D36FC}" dt="2021-12-01T01:13:59.220" v="5095" actId="20578"/>
        <pc:sldMkLst>
          <pc:docMk/>
          <pc:sldMk cId="0" sldId="346"/>
        </pc:sldMkLst>
        <pc:spChg chg="mod">
          <ac:chgData name="jesshenricks@gmail.com" userId="eaec273a04e5dada" providerId="LiveId" clId="{B4BE6382-E6C3-7247-8A3A-91666B7D36FC}" dt="2021-11-16T00:28:53.971" v="319" actId="14100"/>
          <ac:spMkLst>
            <pc:docMk/>
            <pc:sldMk cId="0" sldId="346"/>
            <ac:spMk id="975" creationId="{00000000-0000-0000-0000-000000000000}"/>
          </ac:spMkLst>
        </pc:spChg>
      </pc:sldChg>
      <pc:sldChg chg="ord">
        <pc:chgData name="jesshenricks@gmail.com" userId="eaec273a04e5dada" providerId="LiveId" clId="{B4BE6382-E6C3-7247-8A3A-91666B7D36FC}" dt="2021-12-01T01:13:59.220" v="5095" actId="20578"/>
        <pc:sldMkLst>
          <pc:docMk/>
          <pc:sldMk cId="0" sldId="347"/>
        </pc:sldMkLst>
      </pc:sldChg>
      <pc:sldChg chg="addSp delSp modSp add mod modClrScheme chgLayout modNotesTx">
        <pc:chgData name="jesshenricks@gmail.com" userId="eaec273a04e5dada" providerId="LiveId" clId="{B4BE6382-E6C3-7247-8A3A-91666B7D36FC}" dt="2021-11-16T00:39:18.990" v="553" actId="478"/>
        <pc:sldMkLst>
          <pc:docMk/>
          <pc:sldMk cId="0" sldId="348"/>
        </pc:sldMkLst>
        <pc:spChg chg="add mod ord">
          <ac:chgData name="jesshenricks@gmail.com" userId="eaec273a04e5dada" providerId="LiveId" clId="{B4BE6382-E6C3-7247-8A3A-91666B7D36FC}" dt="2021-11-16T00:06:13.280" v="275" actId="20577"/>
          <ac:spMkLst>
            <pc:docMk/>
            <pc:sldMk cId="0" sldId="348"/>
            <ac:spMk id="2" creationId="{380B9D96-3C4E-3846-BB35-0C62B78A3A58}"/>
          </ac:spMkLst>
        </pc:spChg>
        <pc:spChg chg="add mod">
          <ac:chgData name="jesshenricks@gmail.com" userId="eaec273a04e5dada" providerId="LiveId" clId="{B4BE6382-E6C3-7247-8A3A-91666B7D36FC}" dt="2021-11-16T00:07:33.903" v="314" actId="20577"/>
          <ac:spMkLst>
            <pc:docMk/>
            <pc:sldMk cId="0" sldId="348"/>
            <ac:spMk id="8" creationId="{E97EAD37-097F-DE4D-8348-41B549220137}"/>
          </ac:spMkLst>
        </pc:spChg>
        <pc:spChg chg="add mod">
          <ac:chgData name="jesshenricks@gmail.com" userId="eaec273a04e5dada" providerId="LiveId" clId="{B4BE6382-E6C3-7247-8A3A-91666B7D36FC}" dt="2021-11-16T00:07:19.785" v="309" actId="207"/>
          <ac:spMkLst>
            <pc:docMk/>
            <pc:sldMk cId="0" sldId="348"/>
            <ac:spMk id="9" creationId="{4B8C6C78-755E-F24F-9B9C-AE8E5B9A8F94}"/>
          </ac:spMkLst>
        </pc:spChg>
        <pc:spChg chg="del mod ord">
          <ac:chgData name="jesshenricks@gmail.com" userId="eaec273a04e5dada" providerId="LiveId" clId="{B4BE6382-E6C3-7247-8A3A-91666B7D36FC}" dt="2021-11-16T00:07:39.685" v="315" actId="478"/>
          <ac:spMkLst>
            <pc:docMk/>
            <pc:sldMk cId="0" sldId="348"/>
            <ac:spMk id="1399" creationId="{00000000-0000-0000-0000-000000000000}"/>
          </ac:spMkLst>
        </pc:spChg>
        <pc:spChg chg="del mod ord">
          <ac:chgData name="jesshenricks@gmail.com" userId="eaec273a04e5dada" providerId="LiveId" clId="{B4BE6382-E6C3-7247-8A3A-91666B7D36FC}" dt="2021-11-16T00:05:55.931" v="252" actId="700"/>
          <ac:spMkLst>
            <pc:docMk/>
            <pc:sldMk cId="0" sldId="348"/>
            <ac:spMk id="1400" creationId="{00000000-0000-0000-0000-000000000000}"/>
          </ac:spMkLst>
        </pc:spChg>
        <pc:spChg chg="mod">
          <ac:chgData name="jesshenricks@gmail.com" userId="eaec273a04e5dada" providerId="LiveId" clId="{B4BE6382-E6C3-7247-8A3A-91666B7D36FC}" dt="2021-11-16T00:07:04.061" v="306" actId="1076"/>
          <ac:spMkLst>
            <pc:docMk/>
            <pc:sldMk cId="0" sldId="348"/>
            <ac:spMk id="1402" creationId="{00000000-0000-0000-0000-000000000000}"/>
          </ac:spMkLst>
        </pc:spChg>
        <pc:picChg chg="add del mod">
          <ac:chgData name="jesshenricks@gmail.com" userId="eaec273a04e5dada" providerId="LiveId" clId="{B4BE6382-E6C3-7247-8A3A-91666B7D36FC}" dt="2021-11-16T00:39:18.990" v="553" actId="478"/>
          <ac:picMkLst>
            <pc:docMk/>
            <pc:sldMk cId="0" sldId="348"/>
            <ac:picMk id="10" creationId="{87ED6F1B-D113-2F4D-A896-51F770546D8C}"/>
          </ac:picMkLst>
        </pc:picChg>
        <pc:picChg chg="add del mod">
          <ac:chgData name="jesshenricks@gmail.com" userId="eaec273a04e5dada" providerId="LiveId" clId="{B4BE6382-E6C3-7247-8A3A-91666B7D36FC}" dt="2021-11-16T00:39:18.086" v="552" actId="478"/>
          <ac:picMkLst>
            <pc:docMk/>
            <pc:sldMk cId="0" sldId="348"/>
            <ac:picMk id="11" creationId="{564054D8-6208-D64B-8787-462CC85AB077}"/>
          </ac:picMkLst>
        </pc:picChg>
        <pc:picChg chg="mod">
          <ac:chgData name="jesshenricks@gmail.com" userId="eaec273a04e5dada" providerId="LiveId" clId="{B4BE6382-E6C3-7247-8A3A-91666B7D36FC}" dt="2021-11-16T00:07:00.413" v="305" actId="1076"/>
          <ac:picMkLst>
            <pc:docMk/>
            <pc:sldMk cId="0" sldId="348"/>
            <ac:picMk id="1401" creationId="{00000000-0000-0000-0000-000000000000}"/>
          </ac:picMkLst>
        </pc:picChg>
      </pc:sldChg>
      <pc:sldChg chg="addSp delSp modSp add mod ord modClrScheme chgLayout">
        <pc:chgData name="jesshenricks@gmail.com" userId="eaec273a04e5dada" providerId="LiveId" clId="{B4BE6382-E6C3-7247-8A3A-91666B7D36FC}" dt="2021-12-01T01:40:33.114" v="5690" actId="20578"/>
        <pc:sldMkLst>
          <pc:docMk/>
          <pc:sldMk cId="0" sldId="383"/>
        </pc:sldMkLst>
        <pc:spChg chg="add del mod ord">
          <ac:chgData name="jesshenricks@gmail.com" userId="eaec273a04e5dada" providerId="LiveId" clId="{B4BE6382-E6C3-7247-8A3A-91666B7D36FC}" dt="2021-11-16T02:23:28.597" v="1365" actId="700"/>
          <ac:spMkLst>
            <pc:docMk/>
            <pc:sldMk cId="0" sldId="383"/>
            <ac:spMk id="3" creationId="{1ED7D20E-16AA-4A4A-BFF4-7B7EEF8FE070}"/>
          </ac:spMkLst>
        </pc:spChg>
        <pc:spChg chg="add mod ord">
          <ac:chgData name="jesshenricks@gmail.com" userId="eaec273a04e5dada" providerId="LiveId" clId="{B4BE6382-E6C3-7247-8A3A-91666B7D36FC}" dt="2021-11-16T02:23:42.916" v="1381" actId="20577"/>
          <ac:spMkLst>
            <pc:docMk/>
            <pc:sldMk cId="0" sldId="383"/>
            <ac:spMk id="4" creationId="{F92584B5-0956-8E4B-8068-301AB6BEA1B8}"/>
          </ac:spMkLst>
        </pc:spChg>
        <pc:spChg chg="add mod">
          <ac:chgData name="jesshenricks@gmail.com" userId="eaec273a04e5dada" providerId="LiveId" clId="{B4BE6382-E6C3-7247-8A3A-91666B7D36FC}" dt="2021-11-16T02:23:45.551" v="1383" actId="27636"/>
          <ac:spMkLst>
            <pc:docMk/>
            <pc:sldMk cId="0" sldId="383"/>
            <ac:spMk id="8" creationId="{4AC62685-9B09-2046-B746-BCF0DFCA1612}"/>
          </ac:spMkLst>
        </pc:spChg>
        <pc:spChg chg="mod ord">
          <ac:chgData name="jesshenricks@gmail.com" userId="eaec273a04e5dada" providerId="LiveId" clId="{B4BE6382-E6C3-7247-8A3A-91666B7D36FC}" dt="2021-11-16T02:23:38.154" v="1367" actId="14100"/>
          <ac:spMkLst>
            <pc:docMk/>
            <pc:sldMk cId="0" sldId="383"/>
            <ac:spMk id="1807" creationId="{00000000-0000-0000-0000-000000000000}"/>
          </ac:spMkLst>
        </pc:spChg>
        <pc:spChg chg="del mod ord">
          <ac:chgData name="jesshenricks@gmail.com" userId="eaec273a04e5dada" providerId="LiveId" clId="{B4BE6382-E6C3-7247-8A3A-91666B7D36FC}" dt="2021-11-16T02:23:21.564" v="1364" actId="21"/>
          <ac:spMkLst>
            <pc:docMk/>
            <pc:sldMk cId="0" sldId="383"/>
            <ac:spMk id="1809" creationId="{00000000-0000-0000-0000-000000000000}"/>
          </ac:spMkLst>
        </pc:spChg>
        <pc:picChg chg="mod ord">
          <ac:chgData name="jesshenricks@gmail.com" userId="eaec273a04e5dada" providerId="LiveId" clId="{B4BE6382-E6C3-7247-8A3A-91666B7D36FC}" dt="2021-11-16T02:24:21.129" v="1404" actId="1037"/>
          <ac:picMkLst>
            <pc:docMk/>
            <pc:sldMk cId="0" sldId="383"/>
            <ac:picMk id="1808" creationId="{00000000-0000-0000-0000-000000000000}"/>
          </ac:picMkLst>
        </pc:picChg>
      </pc:sldChg>
      <pc:sldChg chg="delSp modSp add del mod setBg delDesignElem">
        <pc:chgData name="jesshenricks@gmail.com" userId="eaec273a04e5dada" providerId="LiveId" clId="{B4BE6382-E6C3-7247-8A3A-91666B7D36FC}" dt="2021-11-15T23:41:48.674" v="155" actId="2696"/>
        <pc:sldMkLst>
          <pc:docMk/>
          <pc:sldMk cId="0" sldId="387"/>
        </pc:sldMkLst>
        <pc:spChg chg="mod">
          <ac:chgData name="jesshenricks@gmail.com" userId="eaec273a04e5dada" providerId="LiveId" clId="{B4BE6382-E6C3-7247-8A3A-91666B7D36FC}" dt="2021-11-15T23:40:40.303" v="143" actId="1076"/>
          <ac:spMkLst>
            <pc:docMk/>
            <pc:sldMk cId="0" sldId="387"/>
            <ac:spMk id="1381" creationId="{00000000-0000-0000-0000-000000000000}"/>
          </ac:spMkLst>
        </pc:spChg>
        <pc:spChg chg="del">
          <ac:chgData name="jesshenricks@gmail.com" userId="eaec273a04e5dada" providerId="LiveId" clId="{B4BE6382-E6C3-7247-8A3A-91666B7D36FC}" dt="2021-11-15T23:40:24.383" v="139"/>
          <ac:spMkLst>
            <pc:docMk/>
            <pc:sldMk cId="0" sldId="387"/>
            <ac:spMk id="25604" creationId="{80DF40B2-80F7-4E71-B46C-284163F3654A}"/>
          </ac:spMkLst>
        </pc:spChg>
      </pc:sldChg>
      <pc:sldChg chg="addSp delSp del mod">
        <pc:chgData name="jesshenricks@gmail.com" userId="eaec273a04e5dada" providerId="LiveId" clId="{B4BE6382-E6C3-7247-8A3A-91666B7D36FC}" dt="2021-12-01T01:38:21.503" v="5685" actId="2696"/>
        <pc:sldMkLst>
          <pc:docMk/>
          <pc:sldMk cId="106850420" sldId="391"/>
        </pc:sldMkLst>
        <pc:spChg chg="add del">
          <ac:chgData name="jesshenricks@gmail.com" userId="eaec273a04e5dada" providerId="LiveId" clId="{B4BE6382-E6C3-7247-8A3A-91666B7D36FC}" dt="2021-11-30T22:20:12.744" v="2149" actId="22"/>
          <ac:spMkLst>
            <pc:docMk/>
            <pc:sldMk cId="106850420" sldId="391"/>
            <ac:spMk id="18" creationId="{F1F073C2-9EA5-F241-913A-CB73A36F1136}"/>
          </ac:spMkLst>
        </pc:spChg>
        <pc:spChg chg="add del">
          <ac:chgData name="jesshenricks@gmail.com" userId="eaec273a04e5dada" providerId="LiveId" clId="{B4BE6382-E6C3-7247-8A3A-91666B7D36FC}" dt="2021-11-30T22:20:15.486" v="2151" actId="22"/>
          <ac:spMkLst>
            <pc:docMk/>
            <pc:sldMk cId="106850420" sldId="391"/>
            <ac:spMk id="20" creationId="{D29010BA-E125-0641-A418-4761F9A7A67D}"/>
          </ac:spMkLst>
        </pc:spChg>
      </pc:sldChg>
      <pc:sldChg chg="add">
        <pc:chgData name="jesshenricks@gmail.com" userId="eaec273a04e5dada" providerId="LiveId" clId="{B4BE6382-E6C3-7247-8A3A-91666B7D36FC}" dt="2021-12-01T01:38:29.515" v="5686"/>
        <pc:sldMkLst>
          <pc:docMk/>
          <pc:sldMk cId="1002363395" sldId="391"/>
        </pc:sldMkLst>
      </pc:sldChg>
      <pc:sldChg chg="ord">
        <pc:chgData name="jesshenricks@gmail.com" userId="eaec273a04e5dada" providerId="LiveId" clId="{B4BE6382-E6C3-7247-8A3A-91666B7D36FC}" dt="2021-12-01T01:13:59.220" v="5095" actId="20578"/>
        <pc:sldMkLst>
          <pc:docMk/>
          <pc:sldMk cId="1345675476" sldId="392"/>
        </pc:sldMkLst>
      </pc:sldChg>
      <pc:sldChg chg="addSp delSp modSp add del mod setBg modClrScheme delDesignElem chgLayout">
        <pc:chgData name="jesshenricks@gmail.com" userId="eaec273a04e5dada" providerId="LiveId" clId="{B4BE6382-E6C3-7247-8A3A-91666B7D36FC}" dt="2021-11-30T23:08:59.561" v="2638" actId="2696"/>
        <pc:sldMkLst>
          <pc:docMk/>
          <pc:sldMk cId="1617453710" sldId="394"/>
        </pc:sldMkLst>
        <pc:spChg chg="add mod ord">
          <ac:chgData name="jesshenricks@gmail.com" userId="eaec273a04e5dada" providerId="LiveId" clId="{B4BE6382-E6C3-7247-8A3A-91666B7D36FC}" dt="2021-11-19T01:49:06.497" v="1478" actId="20577"/>
          <ac:spMkLst>
            <pc:docMk/>
            <pc:sldMk cId="1617453710" sldId="394"/>
            <ac:spMk id="2" creationId="{F1081649-CCD3-4B48-A83A-2B477AA3F752}"/>
          </ac:spMkLst>
        </pc:spChg>
        <pc:spChg chg="del">
          <ac:chgData name="jesshenricks@gmail.com" userId="eaec273a04e5dada" providerId="LiveId" clId="{B4BE6382-E6C3-7247-8A3A-91666B7D36FC}" dt="2021-11-19T01:46:39.953" v="1410"/>
          <ac:spMkLst>
            <pc:docMk/>
            <pc:sldMk cId="1617453710" sldId="394"/>
            <ac:spMk id="77" creationId="{33B1EE1F-6738-485F-A620-2602F7683DFB}"/>
          </ac:spMkLst>
        </pc:spChg>
        <pc:spChg chg="del mod ord">
          <ac:chgData name="jesshenricks@gmail.com" userId="eaec273a04e5dada" providerId="LiveId" clId="{B4BE6382-E6C3-7247-8A3A-91666B7D36FC}" dt="2021-11-19T01:49:11.009" v="1479" actId="478"/>
          <ac:spMkLst>
            <pc:docMk/>
            <pc:sldMk cId="1617453710" sldId="394"/>
            <ac:spMk id="136" creationId="{00000000-0000-0000-0000-000000000000}"/>
          </ac:spMkLst>
        </pc:spChg>
        <pc:picChg chg="mod">
          <ac:chgData name="jesshenricks@gmail.com" userId="eaec273a04e5dada" providerId="LiveId" clId="{B4BE6382-E6C3-7247-8A3A-91666B7D36FC}" dt="2021-11-19T01:49:49.746" v="1525" actId="1037"/>
          <ac:picMkLst>
            <pc:docMk/>
            <pc:sldMk cId="1617453710" sldId="394"/>
            <ac:picMk id="4" creationId="{3E64D697-E2DB-6442-99D3-134C8ED80238}"/>
          </ac:picMkLst>
        </pc:picChg>
        <pc:picChg chg="add mod">
          <ac:chgData name="jesshenricks@gmail.com" userId="eaec273a04e5dada" providerId="LiveId" clId="{B4BE6382-E6C3-7247-8A3A-91666B7D36FC}" dt="2021-11-30T23:16:45.195" v="2752"/>
          <ac:picMkLst>
            <pc:docMk/>
            <pc:sldMk cId="1617453710" sldId="394"/>
            <ac:picMk id="5" creationId="{02CA74DC-60EC-6B4E-A2A5-3A3711C65F0F}"/>
          </ac:picMkLst>
        </pc:picChg>
        <pc:picChg chg="add mod">
          <ac:chgData name="jesshenricks@gmail.com" userId="eaec273a04e5dada" providerId="LiveId" clId="{B4BE6382-E6C3-7247-8A3A-91666B7D36FC}" dt="2021-11-30T23:16:45.195" v="2752"/>
          <ac:picMkLst>
            <pc:docMk/>
            <pc:sldMk cId="1617453710" sldId="394"/>
            <ac:picMk id="6" creationId="{BE9CE416-76A1-E744-9F17-9BB5FA6B14A3}"/>
          </ac:picMkLst>
        </pc:picChg>
        <pc:picChg chg="add mod">
          <ac:chgData name="jesshenricks@gmail.com" userId="eaec273a04e5dada" providerId="LiveId" clId="{B4BE6382-E6C3-7247-8A3A-91666B7D36FC}" dt="2021-11-30T23:16:45.195" v="2752"/>
          <ac:picMkLst>
            <pc:docMk/>
            <pc:sldMk cId="1617453710" sldId="394"/>
            <ac:picMk id="7" creationId="{DE8865AB-B84B-654F-ADDF-C9EBCE4C68A4}"/>
          </ac:picMkLst>
        </pc:picChg>
        <pc:picChg chg="mod">
          <ac:chgData name="jesshenricks@gmail.com" userId="eaec273a04e5dada" providerId="LiveId" clId="{B4BE6382-E6C3-7247-8A3A-91666B7D36FC}" dt="2021-11-19T01:49:49.746" v="1525" actId="1037"/>
          <ac:picMkLst>
            <pc:docMk/>
            <pc:sldMk cId="1617453710" sldId="394"/>
            <ac:picMk id="135" creationId="{00000000-0000-0000-0000-000000000000}"/>
          </ac:picMkLst>
        </pc:picChg>
        <pc:cxnChg chg="del">
          <ac:chgData name="jesshenricks@gmail.com" userId="eaec273a04e5dada" providerId="LiveId" clId="{B4BE6382-E6C3-7247-8A3A-91666B7D36FC}" dt="2021-11-19T01:46:39.953" v="1410"/>
          <ac:cxnSpMkLst>
            <pc:docMk/>
            <pc:sldMk cId="1617453710" sldId="394"/>
            <ac:cxnSpMk id="79" creationId="{ADC544FB-7860-4381-935B-43879C94F627}"/>
          </ac:cxnSpMkLst>
        </pc:cxnChg>
      </pc:sldChg>
      <pc:sldChg chg="addSp modSp add">
        <pc:chgData name="jesshenricks@gmail.com" userId="eaec273a04e5dada" providerId="LiveId" clId="{B4BE6382-E6C3-7247-8A3A-91666B7D36FC}" dt="2021-11-30T23:16:46.497" v="2753"/>
        <pc:sldMkLst>
          <pc:docMk/>
          <pc:sldMk cId="193279280" sldId="395"/>
        </pc:sldMkLst>
        <pc:spChg chg="add mod ord">
          <ac:chgData name="jesshenricks@gmail.com" userId="eaec273a04e5dada" providerId="LiveId" clId="{B4BE6382-E6C3-7247-8A3A-91666B7D36FC}" dt="2021-11-19T01:47:41.721" v="1432" actId="20577"/>
          <ac:spMkLst>
            <pc:docMk/>
            <pc:sldMk cId="193279280" sldId="395"/>
            <ac:spMk id="2" creationId="{668220D6-8AED-DE44-8A88-E713B9B480B6}"/>
          </ac:spMkLst>
        </pc:spChg>
        <pc:spChg chg="mod">
          <ac:chgData name="jesshenricks@gmail.com" userId="eaec273a04e5dada" providerId="LiveId" clId="{B4BE6382-E6C3-7247-8A3A-91666B7D36FC}" dt="2021-11-19T01:48:41.636" v="1443" actId="1076"/>
          <ac:spMkLst>
            <pc:docMk/>
            <pc:sldMk cId="193279280" sldId="395"/>
            <ac:spMk id="5" creationId="{334A4C9E-8113-C847-988C-EC7C2D5533D8}"/>
          </ac:spMkLst>
        </pc:spChg>
        <pc:spChg chg="del mod ord">
          <ac:chgData name="jesshenricks@gmail.com" userId="eaec273a04e5dada" providerId="LiveId" clId="{B4BE6382-E6C3-7247-8A3A-91666B7D36FC}" dt="2021-11-19T01:48:31.420" v="1442" actId="478"/>
          <ac:spMkLst>
            <pc:docMk/>
            <pc:sldMk cId="193279280" sldId="395"/>
            <ac:spMk id="121" creationId="{00000000-0000-0000-0000-000000000000}"/>
          </ac:spMkLst>
        </pc:spChg>
        <pc:spChg chg="mod">
          <ac:chgData name="jesshenricks@gmail.com" userId="eaec273a04e5dada" providerId="LiveId" clId="{B4BE6382-E6C3-7247-8A3A-91666B7D36FC}" dt="2021-11-19T01:47:51.373" v="1440" actId="403"/>
          <ac:spMkLst>
            <pc:docMk/>
            <pc:sldMk cId="193279280" sldId="395"/>
            <ac:spMk id="122" creationId="{00000000-0000-0000-0000-000000000000}"/>
          </ac:spMkLst>
        </pc:spChg>
        <pc:picChg chg="add mod">
          <ac:chgData name="jesshenricks@gmail.com" userId="eaec273a04e5dada" providerId="LiveId" clId="{B4BE6382-E6C3-7247-8A3A-91666B7D36FC}" dt="2021-11-30T23:16:46.497" v="2753"/>
          <ac:picMkLst>
            <pc:docMk/>
            <pc:sldMk cId="193279280" sldId="395"/>
            <ac:picMk id="6" creationId="{BF66685C-A248-724E-B6EF-F1DB874C4FC3}"/>
          </ac:picMkLst>
        </pc:picChg>
        <pc:picChg chg="add mod">
          <ac:chgData name="jesshenricks@gmail.com" userId="eaec273a04e5dada" providerId="LiveId" clId="{B4BE6382-E6C3-7247-8A3A-91666B7D36FC}" dt="2021-11-30T23:16:46.497" v="2753"/>
          <ac:picMkLst>
            <pc:docMk/>
            <pc:sldMk cId="193279280" sldId="395"/>
            <ac:picMk id="7" creationId="{D1A8E3F6-1A54-1946-8E7B-F54FE69C2DD8}"/>
          </ac:picMkLst>
        </pc:picChg>
        <pc:picChg chg="add mod">
          <ac:chgData name="jesshenricks@gmail.com" userId="eaec273a04e5dada" providerId="LiveId" clId="{B4BE6382-E6C3-7247-8A3A-91666B7D36FC}" dt="2021-11-30T23:16:46.497" v="2753"/>
          <ac:picMkLst>
            <pc:docMk/>
            <pc:sldMk cId="193279280" sldId="395"/>
            <ac:picMk id="8" creationId="{FFEAA290-A7D6-B446-BFDB-9848EE69340F}"/>
          </ac:picMkLst>
        </pc:picChg>
        <pc:picChg chg="mod">
          <ac:chgData name="jesshenricks@gmail.com" userId="eaec273a04e5dada" providerId="LiveId" clId="{B4BE6382-E6C3-7247-8A3A-91666B7D36FC}" dt="2021-11-19T01:48:15.883" v="1441" actId="11530"/>
          <ac:picMkLst>
            <pc:docMk/>
            <pc:sldMk cId="193279280" sldId="395"/>
            <ac:picMk id="120" creationId="{00000000-0000-0000-0000-000000000000}"/>
          </ac:picMkLst>
        </pc:picChg>
      </pc:sldChg>
      <pc:sldChg chg="addSp delSp modSp add del mod modClrScheme chgLayout">
        <pc:chgData name="jesshenricks@gmail.com" userId="eaec273a04e5dada" providerId="LiveId" clId="{B4BE6382-E6C3-7247-8A3A-91666B7D36FC}" dt="2021-11-30T23:08:59.561" v="2638" actId="2696"/>
        <pc:sldMkLst>
          <pc:docMk/>
          <pc:sldMk cId="3383354412" sldId="396"/>
        </pc:sldMkLst>
        <pc:spChg chg="add del mod ord">
          <ac:chgData name="jesshenricks@gmail.com" userId="eaec273a04e5dada" providerId="LiveId" clId="{B4BE6382-E6C3-7247-8A3A-91666B7D36FC}" dt="2021-11-19T01:50:51.859" v="1533" actId="478"/>
          <ac:spMkLst>
            <pc:docMk/>
            <pc:sldMk cId="3383354412" sldId="396"/>
            <ac:spMk id="2" creationId="{BC3E68D6-5FB2-C746-AFCF-6BD9443DEBD5}"/>
          </ac:spMkLst>
        </pc:spChg>
        <pc:picChg chg="add mod">
          <ac:chgData name="jesshenricks@gmail.com" userId="eaec273a04e5dada" providerId="LiveId" clId="{B4BE6382-E6C3-7247-8A3A-91666B7D36FC}" dt="2021-11-30T23:16:50.349" v="2754"/>
          <ac:picMkLst>
            <pc:docMk/>
            <pc:sldMk cId="3383354412" sldId="396"/>
            <ac:picMk id="4" creationId="{3F42BEC7-6CBE-D644-A246-855C456F08B0}"/>
          </ac:picMkLst>
        </pc:picChg>
        <pc:picChg chg="add mod">
          <ac:chgData name="jesshenricks@gmail.com" userId="eaec273a04e5dada" providerId="LiveId" clId="{B4BE6382-E6C3-7247-8A3A-91666B7D36FC}" dt="2021-11-30T23:16:50.349" v="2754"/>
          <ac:picMkLst>
            <pc:docMk/>
            <pc:sldMk cId="3383354412" sldId="396"/>
            <ac:picMk id="5" creationId="{E2C53F99-C9DE-DB4F-B090-45072045D1BB}"/>
          </ac:picMkLst>
        </pc:picChg>
        <pc:picChg chg="add mod">
          <ac:chgData name="jesshenricks@gmail.com" userId="eaec273a04e5dada" providerId="LiveId" clId="{B4BE6382-E6C3-7247-8A3A-91666B7D36FC}" dt="2021-11-30T23:16:50.349" v="2754"/>
          <ac:picMkLst>
            <pc:docMk/>
            <pc:sldMk cId="3383354412" sldId="396"/>
            <ac:picMk id="6" creationId="{06A08A7E-7287-5549-AC4A-CA70B6851890}"/>
          </ac:picMkLst>
        </pc:picChg>
        <pc:picChg chg="mod">
          <ac:chgData name="jesshenricks@gmail.com" userId="eaec273a04e5dada" providerId="LiveId" clId="{B4BE6382-E6C3-7247-8A3A-91666B7D36FC}" dt="2021-11-19T01:50:45.054" v="1532" actId="1076"/>
          <ac:picMkLst>
            <pc:docMk/>
            <pc:sldMk cId="3383354412" sldId="396"/>
            <ac:picMk id="161" creationId="{00000000-0000-0000-0000-000000000000}"/>
          </ac:picMkLst>
        </pc:picChg>
      </pc:sldChg>
      <pc:sldChg chg="addSp delSp modSp add mod ord setBg modClrScheme delDesignElem chgLayout">
        <pc:chgData name="jesshenricks@gmail.com" userId="eaec273a04e5dada" providerId="LiveId" clId="{B4BE6382-E6C3-7247-8A3A-91666B7D36FC}" dt="2021-12-01T00:35:10.751" v="4536" actId="20578"/>
        <pc:sldMkLst>
          <pc:docMk/>
          <pc:sldMk cId="803135927" sldId="397"/>
        </pc:sldMkLst>
        <pc:spChg chg="add del mod ord">
          <ac:chgData name="jesshenricks@gmail.com" userId="eaec273a04e5dada" providerId="LiveId" clId="{B4BE6382-E6C3-7247-8A3A-91666B7D36FC}" dt="2021-11-30T23:31:19.504" v="3103" actId="478"/>
          <ac:spMkLst>
            <pc:docMk/>
            <pc:sldMk cId="803135927" sldId="397"/>
            <ac:spMk id="2" creationId="{D0A87E4C-9974-3943-91E0-0B012DE9AD07}"/>
          </ac:spMkLst>
        </pc:spChg>
        <pc:spChg chg="del">
          <ac:chgData name="jesshenricks@gmail.com" userId="eaec273a04e5dada" providerId="LiveId" clId="{B4BE6382-E6C3-7247-8A3A-91666B7D36FC}" dt="2021-11-30T23:27:10.389" v="2966"/>
          <ac:spMkLst>
            <pc:docMk/>
            <pc:sldMk cId="803135927" sldId="397"/>
            <ac:spMk id="71" creationId="{42A4FC2C-047E-45A5-965D-8E1E3BF09BC6}"/>
          </ac:spMkLst>
        </pc:spChg>
        <pc:picChg chg="add del mod">
          <ac:chgData name="jesshenricks@gmail.com" userId="eaec273a04e5dada" providerId="LiveId" clId="{B4BE6382-E6C3-7247-8A3A-91666B7D36FC}" dt="2021-12-01T00:34:58.315" v="4534" actId="478"/>
          <ac:picMkLst>
            <pc:docMk/>
            <pc:sldMk cId="803135927" sldId="397"/>
            <ac:picMk id="5" creationId="{E3FFDC65-81FA-D94A-8AE5-3BD668189B29}"/>
          </ac:picMkLst>
        </pc:picChg>
        <pc:picChg chg="add del">
          <ac:chgData name="jesshenricks@gmail.com" userId="eaec273a04e5dada" providerId="LiveId" clId="{B4BE6382-E6C3-7247-8A3A-91666B7D36FC}" dt="2021-11-30T23:31:15.453" v="3102" actId="478"/>
          <ac:picMkLst>
            <pc:docMk/>
            <pc:sldMk cId="803135927" sldId="397"/>
            <ac:picMk id="29698" creationId="{89E9984F-7599-5F4C-BDBE-1074A6DA38D4}"/>
          </ac:picMkLst>
        </pc:picChg>
      </pc:sldChg>
      <pc:sldChg chg="addSp delSp modSp add mod ord setBg modClrScheme delDesignElem chgLayout">
        <pc:chgData name="jesshenricks@gmail.com" userId="eaec273a04e5dada" providerId="LiveId" clId="{B4BE6382-E6C3-7247-8A3A-91666B7D36FC}" dt="2021-12-01T02:57:18.266" v="5960" actId="1076"/>
        <pc:sldMkLst>
          <pc:docMk/>
          <pc:sldMk cId="675328741" sldId="398"/>
        </pc:sldMkLst>
        <pc:spChg chg="mod ord">
          <ac:chgData name="jesshenricks@gmail.com" userId="eaec273a04e5dada" providerId="LiveId" clId="{B4BE6382-E6C3-7247-8A3A-91666B7D36FC}" dt="2021-12-01T02:57:18.266" v="5960" actId="1076"/>
          <ac:spMkLst>
            <pc:docMk/>
            <pc:sldMk cId="675328741" sldId="398"/>
            <ac:spMk id="2" creationId="{7C5F47D2-98AB-4E48-BDB2-B6125810E70D}"/>
          </ac:spMkLst>
        </pc:spChg>
        <pc:spChg chg="add mod ord">
          <ac:chgData name="jesshenricks@gmail.com" userId="eaec273a04e5dada" providerId="LiveId" clId="{B4BE6382-E6C3-7247-8A3A-91666B7D36FC}" dt="2021-11-30T23:32:37.134" v="3168" actId="20577"/>
          <ac:spMkLst>
            <pc:docMk/>
            <pc:sldMk cId="675328741" sldId="398"/>
            <ac:spMk id="3" creationId="{DD1A6B96-0243-EA40-B0C1-DD9770B4CA63}"/>
          </ac:spMkLst>
        </pc:spChg>
        <pc:spChg chg="del">
          <ac:chgData name="jesshenricks@gmail.com" userId="eaec273a04e5dada" providerId="LiveId" clId="{B4BE6382-E6C3-7247-8A3A-91666B7D36FC}" dt="2021-11-30T23:32:03.088" v="3108"/>
          <ac:spMkLst>
            <pc:docMk/>
            <pc:sldMk cId="675328741" sldId="398"/>
            <ac:spMk id="30" creationId="{7383B190-6BFB-422F-B667-06B7B25F096A}"/>
          </ac:spMkLst>
        </pc:spChg>
        <pc:picChg chg="mod">
          <ac:chgData name="jesshenricks@gmail.com" userId="eaec273a04e5dada" providerId="LiveId" clId="{B4BE6382-E6C3-7247-8A3A-91666B7D36FC}" dt="2021-12-01T02:56:34.799" v="5934"/>
          <ac:picMkLst>
            <pc:docMk/>
            <pc:sldMk cId="675328741" sldId="398"/>
            <ac:picMk id="6" creationId="{51B5AD45-BE5E-C145-AB7A-7992E5AE0410}"/>
          </ac:picMkLst>
        </pc:picChg>
        <pc:picChg chg="mod">
          <ac:chgData name="jesshenricks@gmail.com" userId="eaec273a04e5dada" providerId="LiveId" clId="{B4BE6382-E6C3-7247-8A3A-91666B7D36FC}" dt="2021-12-01T02:56:30.135" v="5933"/>
          <ac:picMkLst>
            <pc:docMk/>
            <pc:sldMk cId="675328741" sldId="398"/>
            <ac:picMk id="7" creationId="{8287EC51-D6D6-614F-AAD4-B55CD6B3F7F2}"/>
          </ac:picMkLst>
        </pc:picChg>
        <pc:picChg chg="add mod">
          <ac:chgData name="jesshenricks@gmail.com" userId="eaec273a04e5dada" providerId="LiveId" clId="{B4BE6382-E6C3-7247-8A3A-91666B7D36FC}" dt="2021-12-01T02:57:02.274" v="5940" actId="1076"/>
          <ac:picMkLst>
            <pc:docMk/>
            <pc:sldMk cId="675328741" sldId="398"/>
            <ac:picMk id="9" creationId="{8DA29A87-9670-864B-A317-163EA75FB400}"/>
          </ac:picMkLst>
        </pc:picChg>
        <pc:cxnChg chg="del">
          <ac:chgData name="jesshenricks@gmail.com" userId="eaec273a04e5dada" providerId="LiveId" clId="{B4BE6382-E6C3-7247-8A3A-91666B7D36FC}" dt="2021-11-30T23:32:03.088" v="3108"/>
          <ac:cxnSpMkLst>
            <pc:docMk/>
            <pc:sldMk cId="675328741" sldId="398"/>
            <ac:cxnSpMk id="32" creationId="{ED28E597-4AF8-4D69-A9AB-A1EDC6156B04}"/>
          </ac:cxnSpMkLst>
        </pc:cxnChg>
      </pc:sldChg>
      <pc:sldChg chg="addSp delSp modSp add mod ord modClrScheme chgLayout">
        <pc:chgData name="jesshenricks@gmail.com" userId="eaec273a04e5dada" providerId="LiveId" clId="{B4BE6382-E6C3-7247-8A3A-91666B7D36FC}" dt="2021-12-01T00:35:07.895" v="4535" actId="20578"/>
        <pc:sldMkLst>
          <pc:docMk/>
          <pc:sldMk cId="2102894022" sldId="399"/>
        </pc:sldMkLst>
        <pc:spChg chg="add del mod ord">
          <ac:chgData name="jesshenricks@gmail.com" userId="eaec273a04e5dada" providerId="LiveId" clId="{B4BE6382-E6C3-7247-8A3A-91666B7D36FC}" dt="2021-11-30T23:31:00.314" v="3100" actId="478"/>
          <ac:spMkLst>
            <pc:docMk/>
            <pc:sldMk cId="2102894022" sldId="399"/>
            <ac:spMk id="2" creationId="{612D2512-87C4-8849-830C-C018901FAEF5}"/>
          </ac:spMkLst>
        </pc:spChg>
        <pc:picChg chg="add mod">
          <ac:chgData name="jesshenricks@gmail.com" userId="eaec273a04e5dada" providerId="LiveId" clId="{B4BE6382-E6C3-7247-8A3A-91666B7D36FC}" dt="2021-11-30T23:30:49.449" v="3099"/>
          <ac:picMkLst>
            <pc:docMk/>
            <pc:sldMk cId="2102894022" sldId="399"/>
            <ac:picMk id="5" creationId="{4210B610-BE72-334D-BE22-C5DA012352A8}"/>
          </ac:picMkLst>
        </pc:picChg>
      </pc:sldChg>
      <pc:sldChg chg="modSp mod ord modNotesTx">
        <pc:chgData name="jesshenricks@gmail.com" userId="eaec273a04e5dada" providerId="LiveId" clId="{B4BE6382-E6C3-7247-8A3A-91666B7D36FC}" dt="2021-12-01T03:17:34.951" v="6946" actId="20577"/>
        <pc:sldMkLst>
          <pc:docMk/>
          <pc:sldMk cId="2385455169" sldId="510"/>
        </pc:sldMkLst>
        <pc:spChg chg="mod">
          <ac:chgData name="jesshenricks@gmail.com" userId="eaec273a04e5dada" providerId="LiveId" clId="{B4BE6382-E6C3-7247-8A3A-91666B7D36FC}" dt="2021-12-01T03:17:20.790" v="6943" actId="20577"/>
          <ac:spMkLst>
            <pc:docMk/>
            <pc:sldMk cId="2385455169" sldId="510"/>
            <ac:spMk id="5" creationId="{961E925F-7584-AB44-AE65-3948A73B16B4}"/>
          </ac:spMkLst>
        </pc:spChg>
        <pc:spChg chg="mod">
          <ac:chgData name="jesshenricks@gmail.com" userId="eaec273a04e5dada" providerId="LiveId" clId="{B4BE6382-E6C3-7247-8A3A-91666B7D36FC}" dt="2021-12-01T03:15:58.960" v="6899" actId="1076"/>
          <ac:spMkLst>
            <pc:docMk/>
            <pc:sldMk cId="2385455169" sldId="510"/>
            <ac:spMk id="10" creationId="{86D8C08E-83B9-FA4C-8B47-A3B971F3B687}"/>
          </ac:spMkLst>
        </pc:spChg>
      </pc:sldChg>
      <pc:sldChg chg="modNotesTx">
        <pc:chgData name="jesshenricks@gmail.com" userId="eaec273a04e5dada" providerId="LiveId" clId="{B4BE6382-E6C3-7247-8A3A-91666B7D36FC}" dt="2021-12-01T18:18:32.895" v="6948" actId="20577"/>
        <pc:sldMkLst>
          <pc:docMk/>
          <pc:sldMk cId="712982464" sldId="511"/>
        </pc:sldMkLst>
      </pc:sldChg>
      <pc:sldChg chg="modSp ord">
        <pc:chgData name="jesshenricks@gmail.com" userId="eaec273a04e5dada" providerId="LiveId" clId="{B4BE6382-E6C3-7247-8A3A-91666B7D36FC}" dt="2021-12-01T20:36:57.690" v="7512" actId="1076"/>
        <pc:sldMkLst>
          <pc:docMk/>
          <pc:sldMk cId="405135725" sldId="513"/>
        </pc:sldMkLst>
        <pc:picChg chg="mod">
          <ac:chgData name="jesshenricks@gmail.com" userId="eaec273a04e5dada" providerId="LiveId" clId="{B4BE6382-E6C3-7247-8A3A-91666B7D36FC}" dt="2021-12-01T20:36:57.690" v="7512" actId="1076"/>
          <ac:picMkLst>
            <pc:docMk/>
            <pc:sldMk cId="405135725" sldId="513"/>
            <ac:picMk id="3074" creationId="{D89DE644-36B9-794F-91DA-00D6B39F6117}"/>
          </ac:picMkLst>
        </pc:picChg>
      </pc:sldChg>
      <pc:sldChg chg="ord">
        <pc:chgData name="jesshenricks@gmail.com" userId="eaec273a04e5dada" providerId="LiveId" clId="{B4BE6382-E6C3-7247-8A3A-91666B7D36FC}" dt="2021-12-01T01:13:59.220" v="5095" actId="20578"/>
        <pc:sldMkLst>
          <pc:docMk/>
          <pc:sldMk cId="4125194144" sldId="514"/>
        </pc:sldMkLst>
      </pc:sldChg>
      <pc:sldChg chg="ord">
        <pc:chgData name="jesshenricks@gmail.com" userId="eaec273a04e5dada" providerId="LiveId" clId="{B4BE6382-E6C3-7247-8A3A-91666B7D36FC}" dt="2021-12-01T01:13:59.220" v="5095" actId="20578"/>
        <pc:sldMkLst>
          <pc:docMk/>
          <pc:sldMk cId="3483772219" sldId="515"/>
        </pc:sldMkLst>
      </pc:sldChg>
      <pc:sldChg chg="ord">
        <pc:chgData name="jesshenricks@gmail.com" userId="eaec273a04e5dada" providerId="LiveId" clId="{B4BE6382-E6C3-7247-8A3A-91666B7D36FC}" dt="2021-12-01T01:13:59.220" v="5095" actId="20578"/>
        <pc:sldMkLst>
          <pc:docMk/>
          <pc:sldMk cId="3099957063" sldId="516"/>
        </pc:sldMkLst>
      </pc:sldChg>
      <pc:sldChg chg="ord">
        <pc:chgData name="jesshenricks@gmail.com" userId="eaec273a04e5dada" providerId="LiveId" clId="{B4BE6382-E6C3-7247-8A3A-91666B7D36FC}" dt="2021-12-01T01:13:59.220" v="5095" actId="20578"/>
        <pc:sldMkLst>
          <pc:docMk/>
          <pc:sldMk cId="2568298908" sldId="517"/>
        </pc:sldMkLst>
      </pc:sldChg>
      <pc:sldChg chg="addSp delSp modSp mod modNotesTx">
        <pc:chgData name="jesshenricks@gmail.com" userId="eaec273a04e5dada" providerId="LiveId" clId="{B4BE6382-E6C3-7247-8A3A-91666B7D36FC}" dt="2021-12-01T01:21:16.072" v="5231" actId="20577"/>
        <pc:sldMkLst>
          <pc:docMk/>
          <pc:sldMk cId="2875477991" sldId="518"/>
        </pc:sldMkLst>
        <pc:spChg chg="mod">
          <ac:chgData name="jesshenricks@gmail.com" userId="eaec273a04e5dada" providerId="LiveId" clId="{B4BE6382-E6C3-7247-8A3A-91666B7D36FC}" dt="2021-12-01T01:20:14.262" v="5180" actId="14100"/>
          <ac:spMkLst>
            <pc:docMk/>
            <pc:sldMk cId="2875477991" sldId="518"/>
            <ac:spMk id="3" creationId="{E01A2125-75EE-C548-A82E-E35DA3298868}"/>
          </ac:spMkLst>
        </pc:spChg>
        <pc:spChg chg="add del mod">
          <ac:chgData name="jesshenricks@gmail.com" userId="eaec273a04e5dada" providerId="LiveId" clId="{B4BE6382-E6C3-7247-8A3A-91666B7D36FC}" dt="2021-11-30T23:40:08.085" v="3504" actId="931"/>
          <ac:spMkLst>
            <pc:docMk/>
            <pc:sldMk cId="2875477991" sldId="518"/>
            <ac:spMk id="5" creationId="{A84BC041-D3BD-6148-BEE5-1961CAE4761A}"/>
          </ac:spMkLst>
        </pc:spChg>
        <pc:spChg chg="add del mod">
          <ac:chgData name="jesshenricks@gmail.com" userId="eaec273a04e5dada" providerId="LiveId" clId="{B4BE6382-E6C3-7247-8A3A-91666B7D36FC}" dt="2021-11-30T23:40:50.607" v="3516" actId="931"/>
          <ac:spMkLst>
            <pc:docMk/>
            <pc:sldMk cId="2875477991" sldId="518"/>
            <ac:spMk id="10" creationId="{CF0158A7-6ED6-D140-B92A-02041C4B9BB4}"/>
          </ac:spMkLst>
        </pc:spChg>
        <pc:picChg chg="add del mod modCrop">
          <ac:chgData name="jesshenricks@gmail.com" userId="eaec273a04e5dada" providerId="LiveId" clId="{B4BE6382-E6C3-7247-8A3A-91666B7D36FC}" dt="2021-11-30T23:40:18.035" v="3508" actId="478"/>
          <ac:picMkLst>
            <pc:docMk/>
            <pc:sldMk cId="2875477991" sldId="518"/>
            <ac:picMk id="7" creationId="{323713E5-114D-9540-BBD4-71B2067D821E}"/>
          </ac:picMkLst>
        </pc:picChg>
        <pc:picChg chg="mod">
          <ac:chgData name="jesshenricks@gmail.com" userId="eaec273a04e5dada" providerId="LiveId" clId="{B4BE6382-E6C3-7247-8A3A-91666B7D36FC}" dt="2021-12-01T01:19:48.972" v="5175" actId="1035"/>
          <ac:picMkLst>
            <pc:docMk/>
            <pc:sldMk cId="2875477991" sldId="518"/>
            <ac:picMk id="8" creationId="{135C9073-0F32-2447-B22A-2BEAE203B26C}"/>
          </ac:picMkLst>
        </pc:picChg>
        <pc:picChg chg="del">
          <ac:chgData name="jesshenricks@gmail.com" userId="eaec273a04e5dada" providerId="LiveId" clId="{B4BE6382-E6C3-7247-8A3A-91666B7D36FC}" dt="2021-11-30T23:39:23.984" v="3503" actId="478"/>
          <ac:picMkLst>
            <pc:docMk/>
            <pc:sldMk cId="2875477991" sldId="518"/>
            <ac:picMk id="11" creationId="{F3566572-F8E3-E54E-9728-E3FC93E8AB44}"/>
          </ac:picMkLst>
        </pc:picChg>
        <pc:picChg chg="mod">
          <ac:chgData name="jesshenricks@gmail.com" userId="eaec273a04e5dada" providerId="LiveId" clId="{B4BE6382-E6C3-7247-8A3A-91666B7D36FC}" dt="2021-12-01T01:19:48.972" v="5175" actId="1035"/>
          <ac:picMkLst>
            <pc:docMk/>
            <pc:sldMk cId="2875477991" sldId="518"/>
            <ac:picMk id="12" creationId="{59BBFFDC-6423-374B-9DF9-FF8862162878}"/>
          </ac:picMkLst>
        </pc:picChg>
        <pc:picChg chg="mod">
          <ac:chgData name="jesshenricks@gmail.com" userId="eaec273a04e5dada" providerId="LiveId" clId="{B4BE6382-E6C3-7247-8A3A-91666B7D36FC}" dt="2021-12-01T01:19:54.826" v="5176" actId="1035"/>
          <ac:picMkLst>
            <pc:docMk/>
            <pc:sldMk cId="2875477991" sldId="518"/>
            <ac:picMk id="13" creationId="{C0C3F1E2-E77D-EC4F-ACE9-7C4B20BCAC64}"/>
          </ac:picMkLst>
        </pc:picChg>
        <pc:picChg chg="add del mod modCrop">
          <ac:chgData name="jesshenricks@gmail.com" userId="eaec273a04e5dada" providerId="LiveId" clId="{B4BE6382-E6C3-7247-8A3A-91666B7D36FC}" dt="2021-11-30T23:41:40.011" v="3529"/>
          <ac:picMkLst>
            <pc:docMk/>
            <pc:sldMk cId="2875477991" sldId="518"/>
            <ac:picMk id="16" creationId="{1F00F940-FFB2-3B40-87B3-6669228D4B52}"/>
          </ac:picMkLst>
        </pc:picChg>
      </pc:sldChg>
      <pc:sldChg chg="modSp mod">
        <pc:chgData name="jesshenricks@gmail.com" userId="eaec273a04e5dada" providerId="LiveId" clId="{B4BE6382-E6C3-7247-8A3A-91666B7D36FC}" dt="2021-12-01T00:50:01.705" v="4868" actId="3626"/>
        <pc:sldMkLst>
          <pc:docMk/>
          <pc:sldMk cId="2576627100" sldId="522"/>
        </pc:sldMkLst>
        <pc:spChg chg="mod">
          <ac:chgData name="jesshenricks@gmail.com" userId="eaec273a04e5dada" providerId="LiveId" clId="{B4BE6382-E6C3-7247-8A3A-91666B7D36FC}" dt="2021-12-01T00:50:01.705" v="4868" actId="3626"/>
          <ac:spMkLst>
            <pc:docMk/>
            <pc:sldMk cId="2576627100" sldId="522"/>
            <ac:spMk id="11" creationId="{7E4580D8-96E3-5F40-9B15-52D58BCECDA1}"/>
          </ac:spMkLst>
        </pc:spChg>
      </pc:sldChg>
      <pc:sldChg chg="modSp mod">
        <pc:chgData name="jesshenricks@gmail.com" userId="eaec273a04e5dada" providerId="LiveId" clId="{B4BE6382-E6C3-7247-8A3A-91666B7D36FC}" dt="2021-12-01T00:50:13.309" v="4869" actId="20577"/>
        <pc:sldMkLst>
          <pc:docMk/>
          <pc:sldMk cId="2033956087" sldId="524"/>
        </pc:sldMkLst>
        <pc:spChg chg="mod">
          <ac:chgData name="jesshenricks@gmail.com" userId="eaec273a04e5dada" providerId="LiveId" clId="{B4BE6382-E6C3-7247-8A3A-91666B7D36FC}" dt="2021-12-01T00:50:13.309" v="4869" actId="20577"/>
          <ac:spMkLst>
            <pc:docMk/>
            <pc:sldMk cId="2033956087" sldId="524"/>
            <ac:spMk id="8" creationId="{5B38DFE6-8A5D-BC42-880D-124042C133F0}"/>
          </ac:spMkLst>
        </pc:spChg>
      </pc:sldChg>
      <pc:sldChg chg="modNotesTx">
        <pc:chgData name="jesshenricks@gmail.com" userId="eaec273a04e5dada" providerId="LiveId" clId="{B4BE6382-E6C3-7247-8A3A-91666B7D36FC}" dt="2021-11-30T22:31:32.674" v="2301" actId="20577"/>
        <pc:sldMkLst>
          <pc:docMk/>
          <pc:sldMk cId="1222338150" sldId="534"/>
        </pc:sldMkLst>
      </pc:sldChg>
      <pc:sldChg chg="addSp delSp modSp mod modNotesTx">
        <pc:chgData name="jesshenricks@gmail.com" userId="eaec273a04e5dada" providerId="LiveId" clId="{B4BE6382-E6C3-7247-8A3A-91666B7D36FC}" dt="2021-12-01T01:23:22.524" v="5322" actId="20577"/>
        <pc:sldMkLst>
          <pc:docMk/>
          <pc:sldMk cId="319564229" sldId="547"/>
        </pc:sldMkLst>
        <pc:spChg chg="del">
          <ac:chgData name="jesshenricks@gmail.com" userId="eaec273a04e5dada" providerId="LiveId" clId="{B4BE6382-E6C3-7247-8A3A-91666B7D36FC}" dt="2021-12-01T01:21:46.112" v="5234" actId="478"/>
          <ac:spMkLst>
            <pc:docMk/>
            <pc:sldMk cId="319564229" sldId="547"/>
            <ac:spMk id="3" creationId="{E01A2125-75EE-C548-A82E-E35DA3298868}"/>
          </ac:spMkLst>
        </pc:spChg>
        <pc:spChg chg="add del mod">
          <ac:chgData name="jesshenricks@gmail.com" userId="eaec273a04e5dada" providerId="LiveId" clId="{B4BE6382-E6C3-7247-8A3A-91666B7D36FC}" dt="2021-12-01T01:21:49.664" v="5236" actId="478"/>
          <ac:spMkLst>
            <pc:docMk/>
            <pc:sldMk cId="319564229" sldId="547"/>
            <ac:spMk id="30" creationId="{20F0DCCA-1CF9-0A4C-A901-7FCC61F1AC41}"/>
          </ac:spMkLst>
        </pc:spChg>
        <pc:spChg chg="add mod">
          <ac:chgData name="jesshenricks@gmail.com" userId="eaec273a04e5dada" providerId="LiveId" clId="{B4BE6382-E6C3-7247-8A3A-91666B7D36FC}" dt="2021-12-01T01:23:08.759" v="5292" actId="20577"/>
          <ac:spMkLst>
            <pc:docMk/>
            <pc:sldMk cId="319564229" sldId="547"/>
            <ac:spMk id="31" creationId="{1C51D659-817B-DF43-8E1F-BB2CDAE7920B}"/>
          </ac:spMkLst>
        </pc:spChg>
        <pc:picChg chg="del">
          <ac:chgData name="jesshenricks@gmail.com" userId="eaec273a04e5dada" providerId="LiveId" clId="{B4BE6382-E6C3-7247-8A3A-91666B7D36FC}" dt="2021-12-01T01:21:41.864" v="5233" actId="478"/>
          <ac:picMkLst>
            <pc:docMk/>
            <pc:sldMk cId="319564229" sldId="547"/>
            <ac:picMk id="12" creationId="{59BBFFDC-6423-374B-9DF9-FF8862162878}"/>
          </ac:picMkLst>
        </pc:picChg>
        <pc:picChg chg="add mod">
          <ac:chgData name="jesshenricks@gmail.com" userId="eaec273a04e5dada" providerId="LiveId" clId="{B4BE6382-E6C3-7247-8A3A-91666B7D36FC}" dt="2021-12-01T01:22:43.272" v="5272" actId="1076"/>
          <ac:picMkLst>
            <pc:docMk/>
            <pc:sldMk cId="319564229" sldId="547"/>
            <ac:picMk id="32" creationId="{EEEEBF2C-06B2-834C-BE78-062009FE9149}"/>
          </ac:picMkLst>
        </pc:picChg>
        <pc:picChg chg="add del mod">
          <ac:chgData name="jesshenricks@gmail.com" userId="eaec273a04e5dada" providerId="LiveId" clId="{B4BE6382-E6C3-7247-8A3A-91666B7D36FC}" dt="2021-12-01T01:22:31.908" v="5270" actId="478"/>
          <ac:picMkLst>
            <pc:docMk/>
            <pc:sldMk cId="319564229" sldId="547"/>
            <ac:picMk id="33" creationId="{A8ED1DC1-6034-9245-B2AA-C3D2524A96A9}"/>
          </ac:picMkLst>
        </pc:picChg>
        <pc:picChg chg="add mod">
          <ac:chgData name="jesshenricks@gmail.com" userId="eaec273a04e5dada" providerId="LiveId" clId="{B4BE6382-E6C3-7247-8A3A-91666B7D36FC}" dt="2021-12-01T01:23:13.703" v="5293" actId="1076"/>
          <ac:picMkLst>
            <pc:docMk/>
            <pc:sldMk cId="319564229" sldId="547"/>
            <ac:picMk id="34" creationId="{43A6972C-220C-6744-914D-9BAF7C3AA34B}"/>
          </ac:picMkLst>
        </pc:picChg>
      </pc:sldChg>
      <pc:sldChg chg="addSp modSp mod">
        <pc:chgData name="jesshenricks@gmail.com" userId="eaec273a04e5dada" providerId="LiveId" clId="{B4BE6382-E6C3-7247-8A3A-91666B7D36FC}" dt="2021-12-01T01:14:31.916" v="5097" actId="1076"/>
        <pc:sldMkLst>
          <pc:docMk/>
          <pc:sldMk cId="3080436534" sldId="548"/>
        </pc:sldMkLst>
        <pc:spChg chg="mod">
          <ac:chgData name="jesshenricks@gmail.com" userId="eaec273a04e5dada" providerId="LiveId" clId="{B4BE6382-E6C3-7247-8A3A-91666B7D36FC}" dt="2021-12-01T01:14:31.916" v="5097" actId="1076"/>
          <ac:spMkLst>
            <pc:docMk/>
            <pc:sldMk cId="3080436534" sldId="548"/>
            <ac:spMk id="11" creationId="{7E4580D8-96E3-5F40-9B15-52D58BCECDA1}"/>
          </ac:spMkLst>
        </pc:spChg>
        <pc:spChg chg="mod">
          <ac:chgData name="jesshenricks@gmail.com" userId="eaec273a04e5dada" providerId="LiveId" clId="{B4BE6382-E6C3-7247-8A3A-91666B7D36FC}" dt="2021-11-16T02:14:31.782" v="1185" actId="242"/>
          <ac:spMkLst>
            <pc:docMk/>
            <pc:sldMk cId="3080436534" sldId="548"/>
            <ac:spMk id="13" creationId="{4B236830-ADAE-5344-90BB-FD0A8F26756D}"/>
          </ac:spMkLst>
        </pc:spChg>
        <pc:picChg chg="add mod">
          <ac:chgData name="jesshenricks@gmail.com" userId="eaec273a04e5dada" providerId="LiveId" clId="{B4BE6382-E6C3-7247-8A3A-91666B7D36FC}" dt="2021-11-30T22:32:22.153" v="2303"/>
          <ac:picMkLst>
            <pc:docMk/>
            <pc:sldMk cId="3080436534" sldId="548"/>
            <ac:picMk id="2" creationId="{47A8E338-2EC8-0B42-A577-55DFCD5F516A}"/>
          </ac:picMkLst>
        </pc:picChg>
        <pc:picChg chg="add mod">
          <ac:chgData name="jesshenricks@gmail.com" userId="eaec273a04e5dada" providerId="LiveId" clId="{B4BE6382-E6C3-7247-8A3A-91666B7D36FC}" dt="2021-11-16T02:13:23.480" v="1181" actId="1076"/>
          <ac:picMkLst>
            <pc:docMk/>
            <pc:sldMk cId="3080436534" sldId="548"/>
            <ac:picMk id="5" creationId="{3C60DF16-25E5-B544-AED4-72DA5D2FDDF2}"/>
          </ac:picMkLst>
        </pc:picChg>
      </pc:sldChg>
      <pc:sldChg chg="addSp delSp modSp mod modNotesTx">
        <pc:chgData name="jesshenricks@gmail.com" userId="eaec273a04e5dada" providerId="LiveId" clId="{B4BE6382-E6C3-7247-8A3A-91666B7D36FC}" dt="2021-12-01T01:26:08.272" v="5404" actId="20577"/>
        <pc:sldMkLst>
          <pc:docMk/>
          <pc:sldMk cId="3783042192" sldId="571"/>
        </pc:sldMkLst>
        <pc:spChg chg="del">
          <ac:chgData name="jesshenricks@gmail.com" userId="eaec273a04e5dada" providerId="LiveId" clId="{B4BE6382-E6C3-7247-8A3A-91666B7D36FC}" dt="2021-12-01T01:24:00.097" v="5327" actId="478"/>
          <ac:spMkLst>
            <pc:docMk/>
            <pc:sldMk cId="3783042192" sldId="571"/>
            <ac:spMk id="3" creationId="{E01A2125-75EE-C548-A82E-E35DA3298868}"/>
          </ac:spMkLst>
        </pc:spChg>
        <pc:spChg chg="add del mod">
          <ac:chgData name="jesshenricks@gmail.com" userId="eaec273a04e5dada" providerId="LiveId" clId="{B4BE6382-E6C3-7247-8A3A-91666B7D36FC}" dt="2021-12-01T01:24:03.548" v="5329" actId="478"/>
          <ac:spMkLst>
            <pc:docMk/>
            <pc:sldMk cId="3783042192" sldId="571"/>
            <ac:spMk id="11" creationId="{91367ACF-09AD-8D4B-84EF-24DBABFB3F3B}"/>
          </ac:spMkLst>
        </pc:spChg>
        <pc:spChg chg="add mod">
          <ac:chgData name="jesshenricks@gmail.com" userId="eaec273a04e5dada" providerId="LiveId" clId="{B4BE6382-E6C3-7247-8A3A-91666B7D36FC}" dt="2021-12-01T01:25:52.963" v="5358" actId="20577"/>
          <ac:spMkLst>
            <pc:docMk/>
            <pc:sldMk cId="3783042192" sldId="571"/>
            <ac:spMk id="15" creationId="{D53C1C94-8304-1E47-BF4C-D8C023DBC71C}"/>
          </ac:spMkLst>
        </pc:spChg>
        <pc:picChg chg="del">
          <ac:chgData name="jesshenricks@gmail.com" userId="eaec273a04e5dada" providerId="LiveId" clId="{B4BE6382-E6C3-7247-8A3A-91666B7D36FC}" dt="2021-12-01T01:23:57.181" v="5326" actId="478"/>
          <ac:picMkLst>
            <pc:docMk/>
            <pc:sldMk cId="3783042192" sldId="571"/>
            <ac:picMk id="8" creationId="{F04CFC92-8A1F-FF4D-B9D5-FDDE0ECA6288}"/>
          </ac:picMkLst>
        </pc:picChg>
        <pc:picChg chg="del">
          <ac:chgData name="jesshenricks@gmail.com" userId="eaec273a04e5dada" providerId="LiveId" clId="{B4BE6382-E6C3-7247-8A3A-91666B7D36FC}" dt="2021-12-01T01:23:56.343" v="5325" actId="478"/>
          <ac:picMkLst>
            <pc:docMk/>
            <pc:sldMk cId="3783042192" sldId="571"/>
            <ac:picMk id="12" creationId="{59BBFFDC-6423-374B-9DF9-FF8862162878}"/>
          </ac:picMkLst>
        </pc:picChg>
        <pc:picChg chg="add mod">
          <ac:chgData name="jesshenricks@gmail.com" userId="eaec273a04e5dada" providerId="LiveId" clId="{B4BE6382-E6C3-7247-8A3A-91666B7D36FC}" dt="2021-12-01T01:25:03.856" v="5353" actId="1076"/>
          <ac:picMkLst>
            <pc:docMk/>
            <pc:sldMk cId="3783042192" sldId="571"/>
            <ac:picMk id="17" creationId="{753328AF-9C90-A94A-8E0E-B63805AC33BA}"/>
          </ac:picMkLst>
        </pc:picChg>
        <pc:picChg chg="add mod">
          <ac:chgData name="jesshenricks@gmail.com" userId="eaec273a04e5dada" providerId="LiveId" clId="{B4BE6382-E6C3-7247-8A3A-91666B7D36FC}" dt="2021-12-01T01:25:56.867" v="5368" actId="1035"/>
          <ac:picMkLst>
            <pc:docMk/>
            <pc:sldMk cId="3783042192" sldId="571"/>
            <ac:picMk id="18" creationId="{041F1243-4538-C04E-BEE7-8762A8C0780F}"/>
          </ac:picMkLst>
        </pc:picChg>
      </pc:sldChg>
      <pc:sldChg chg="modSp mod">
        <pc:chgData name="jesshenricks@gmail.com" userId="eaec273a04e5dada" providerId="LiveId" clId="{B4BE6382-E6C3-7247-8A3A-91666B7D36FC}" dt="2021-12-01T01:33:21.349" v="5578" actId="14100"/>
        <pc:sldMkLst>
          <pc:docMk/>
          <pc:sldMk cId="3309290640" sldId="572"/>
        </pc:sldMkLst>
        <pc:spChg chg="mod">
          <ac:chgData name="jesshenricks@gmail.com" userId="eaec273a04e5dada" providerId="LiveId" clId="{B4BE6382-E6C3-7247-8A3A-91666B7D36FC}" dt="2021-11-16T00:54:17.337" v="857" actId="20577"/>
          <ac:spMkLst>
            <pc:docMk/>
            <pc:sldMk cId="3309290640" sldId="572"/>
            <ac:spMk id="2" creationId="{F7EDBAB8-EEBA-C44A-91DE-BDDA13087C48}"/>
          </ac:spMkLst>
        </pc:spChg>
        <pc:spChg chg="mod">
          <ac:chgData name="jesshenricks@gmail.com" userId="eaec273a04e5dada" providerId="LiveId" clId="{B4BE6382-E6C3-7247-8A3A-91666B7D36FC}" dt="2021-12-01T01:33:21.349" v="5578" actId="14100"/>
          <ac:spMkLst>
            <pc:docMk/>
            <pc:sldMk cId="3309290640" sldId="572"/>
            <ac:spMk id="3" creationId="{E01A2125-75EE-C548-A82E-E35DA3298868}"/>
          </ac:spMkLst>
        </pc:spChg>
        <pc:picChg chg="mod">
          <ac:chgData name="jesshenricks@gmail.com" userId="eaec273a04e5dada" providerId="LiveId" clId="{B4BE6382-E6C3-7247-8A3A-91666B7D36FC}" dt="2021-12-01T01:26:54.414" v="5418" actId="1076"/>
          <ac:picMkLst>
            <pc:docMk/>
            <pc:sldMk cId="3309290640" sldId="572"/>
            <ac:picMk id="9" creationId="{389473F6-D36D-914D-A15E-8AE159898C63}"/>
          </ac:picMkLst>
        </pc:picChg>
        <pc:picChg chg="mod">
          <ac:chgData name="jesshenricks@gmail.com" userId="eaec273a04e5dada" providerId="LiveId" clId="{B4BE6382-E6C3-7247-8A3A-91666B7D36FC}" dt="2021-12-01T01:26:51.902" v="5417" actId="1076"/>
          <ac:picMkLst>
            <pc:docMk/>
            <pc:sldMk cId="3309290640" sldId="572"/>
            <ac:picMk id="10" creationId="{ABD51B1B-ECAB-BE4D-BFE7-7F8DC329D3B2}"/>
          </ac:picMkLst>
        </pc:picChg>
        <pc:picChg chg="mod">
          <ac:chgData name="jesshenricks@gmail.com" userId="eaec273a04e5dada" providerId="LiveId" clId="{B4BE6382-E6C3-7247-8A3A-91666B7D36FC}" dt="2021-12-01T01:26:58.357" v="5419" actId="1076"/>
          <ac:picMkLst>
            <pc:docMk/>
            <pc:sldMk cId="3309290640" sldId="572"/>
            <ac:picMk id="11" creationId="{9088E05B-5199-904E-A682-4B27B31656D6}"/>
          </ac:picMkLst>
        </pc:picChg>
      </pc:sldChg>
      <pc:sldChg chg="modSp modNotesTx">
        <pc:chgData name="jesshenricks@gmail.com" userId="eaec273a04e5dada" providerId="LiveId" clId="{B4BE6382-E6C3-7247-8A3A-91666B7D36FC}" dt="2021-11-15T23:38:58.895" v="137" actId="1035"/>
        <pc:sldMkLst>
          <pc:docMk/>
          <pc:sldMk cId="2485537494" sldId="574"/>
        </pc:sldMkLst>
        <pc:picChg chg="mod">
          <ac:chgData name="jesshenricks@gmail.com" userId="eaec273a04e5dada" providerId="LiveId" clId="{B4BE6382-E6C3-7247-8A3A-91666B7D36FC}" dt="2021-11-15T23:37:12.231" v="9" actId="1036"/>
          <ac:picMkLst>
            <pc:docMk/>
            <pc:sldMk cId="2485537494" sldId="574"/>
            <ac:picMk id="15" creationId="{9F1FA839-13CB-784E-9E25-6F23C2A926A4}"/>
          </ac:picMkLst>
        </pc:picChg>
        <pc:picChg chg="mod">
          <ac:chgData name="jesshenricks@gmail.com" userId="eaec273a04e5dada" providerId="LiveId" clId="{B4BE6382-E6C3-7247-8A3A-91666B7D36FC}" dt="2021-11-15T23:37:25.448" v="20" actId="1035"/>
          <ac:picMkLst>
            <pc:docMk/>
            <pc:sldMk cId="2485537494" sldId="574"/>
            <ac:picMk id="16" creationId="{589A09D6-CD93-8541-A1E5-37A8A161FF31}"/>
          </ac:picMkLst>
        </pc:picChg>
        <pc:picChg chg="mod">
          <ac:chgData name="jesshenricks@gmail.com" userId="eaec273a04e5dada" providerId="LiveId" clId="{B4BE6382-E6C3-7247-8A3A-91666B7D36FC}" dt="2021-11-15T23:37:12.231" v="9" actId="1036"/>
          <ac:picMkLst>
            <pc:docMk/>
            <pc:sldMk cId="2485537494" sldId="574"/>
            <ac:picMk id="17" creationId="{34AF534E-1890-9D47-B6B2-85042DF2D3FA}"/>
          </ac:picMkLst>
        </pc:picChg>
        <pc:picChg chg="mod">
          <ac:chgData name="jesshenricks@gmail.com" userId="eaec273a04e5dada" providerId="LiveId" clId="{B4BE6382-E6C3-7247-8A3A-91666B7D36FC}" dt="2021-11-15T23:37:12.231" v="9" actId="1036"/>
          <ac:picMkLst>
            <pc:docMk/>
            <pc:sldMk cId="2485537494" sldId="574"/>
            <ac:picMk id="18" creationId="{682B53CF-F2B0-4849-B7B1-B8093D51C267}"/>
          </ac:picMkLst>
        </pc:picChg>
        <pc:picChg chg="mod">
          <ac:chgData name="jesshenricks@gmail.com" userId="eaec273a04e5dada" providerId="LiveId" clId="{B4BE6382-E6C3-7247-8A3A-91666B7D36FC}" dt="2021-11-15T23:37:25.448" v="20" actId="1035"/>
          <ac:picMkLst>
            <pc:docMk/>
            <pc:sldMk cId="2485537494" sldId="574"/>
            <ac:picMk id="19" creationId="{A72A588F-0D48-F94A-A611-4F5657CD632A}"/>
          </ac:picMkLst>
        </pc:picChg>
        <pc:picChg chg="mod">
          <ac:chgData name="jesshenricks@gmail.com" userId="eaec273a04e5dada" providerId="LiveId" clId="{B4BE6382-E6C3-7247-8A3A-91666B7D36FC}" dt="2021-11-15T23:37:25.448" v="20" actId="1035"/>
          <ac:picMkLst>
            <pc:docMk/>
            <pc:sldMk cId="2485537494" sldId="574"/>
            <ac:picMk id="30" creationId="{E4A727BC-582C-F84E-953F-98781E41917A}"/>
          </ac:picMkLst>
        </pc:picChg>
        <pc:picChg chg="mod">
          <ac:chgData name="jesshenricks@gmail.com" userId="eaec273a04e5dada" providerId="LiveId" clId="{B4BE6382-E6C3-7247-8A3A-91666B7D36FC}" dt="2021-11-15T23:37:25.448" v="20" actId="1035"/>
          <ac:picMkLst>
            <pc:docMk/>
            <pc:sldMk cId="2485537494" sldId="574"/>
            <ac:picMk id="31" creationId="{D8EB2ACE-4EBA-F84B-8CDD-F6344B54FD7E}"/>
          </ac:picMkLst>
        </pc:picChg>
        <pc:picChg chg="mod">
          <ac:chgData name="jesshenricks@gmail.com" userId="eaec273a04e5dada" providerId="LiveId" clId="{B4BE6382-E6C3-7247-8A3A-91666B7D36FC}" dt="2021-11-15T23:37:12.231" v="9" actId="1036"/>
          <ac:picMkLst>
            <pc:docMk/>
            <pc:sldMk cId="2485537494" sldId="574"/>
            <ac:picMk id="32" creationId="{E399CFB4-BD2C-CE49-9F09-6DAF8CFEE253}"/>
          </ac:picMkLst>
        </pc:picChg>
        <pc:picChg chg="mod">
          <ac:chgData name="jesshenricks@gmail.com" userId="eaec273a04e5dada" providerId="LiveId" clId="{B4BE6382-E6C3-7247-8A3A-91666B7D36FC}" dt="2021-11-15T23:38:58.895" v="137" actId="1035"/>
          <ac:picMkLst>
            <pc:docMk/>
            <pc:sldMk cId="2485537494" sldId="574"/>
            <ac:picMk id="3074" creationId="{0F53F3A8-4591-0F40-AA89-5057AE607DFD}"/>
          </ac:picMkLst>
        </pc:picChg>
      </pc:sldChg>
      <pc:sldChg chg="addSp delSp modSp add mod modAnim modNotesTx">
        <pc:chgData name="jesshenricks@gmail.com" userId="eaec273a04e5dada" providerId="LiveId" clId="{B4BE6382-E6C3-7247-8A3A-91666B7D36FC}" dt="2021-11-16T00:05:23.332" v="245" actId="20577"/>
        <pc:sldMkLst>
          <pc:docMk/>
          <pc:sldMk cId="690911591" sldId="575"/>
        </pc:sldMkLst>
        <pc:spChg chg="mod">
          <ac:chgData name="jesshenricks@gmail.com" userId="eaec273a04e5dada" providerId="LiveId" clId="{B4BE6382-E6C3-7247-8A3A-91666B7D36FC}" dt="2021-11-16T00:01:36.374" v="161" actId="27636"/>
          <ac:spMkLst>
            <pc:docMk/>
            <pc:sldMk cId="690911591" sldId="575"/>
            <ac:spMk id="8" creationId="{84570216-F84A-F540-AED3-B29B1B97F053}"/>
          </ac:spMkLst>
        </pc:spChg>
        <pc:spChg chg="add mod">
          <ac:chgData name="jesshenricks@gmail.com" userId="eaec273a04e5dada" providerId="LiveId" clId="{B4BE6382-E6C3-7247-8A3A-91666B7D36FC}" dt="2021-11-16T00:05:23.332" v="245" actId="20577"/>
          <ac:spMkLst>
            <pc:docMk/>
            <pc:sldMk cId="690911591" sldId="575"/>
            <ac:spMk id="10" creationId="{2E5B2FED-392C-B640-858E-A26B568010E3}"/>
          </ac:spMkLst>
        </pc:spChg>
        <pc:picChg chg="del">
          <ac:chgData name="jesshenricks@gmail.com" userId="eaec273a04e5dada" providerId="LiveId" clId="{B4BE6382-E6C3-7247-8A3A-91666B7D36FC}" dt="2021-11-15T23:41:27.266" v="152" actId="478"/>
          <ac:picMkLst>
            <pc:docMk/>
            <pc:sldMk cId="690911591" sldId="575"/>
            <ac:picMk id="7" creationId="{166E5882-1DE3-0047-952E-6DA02B508A6A}"/>
          </ac:picMkLst>
        </pc:picChg>
        <pc:picChg chg="add mod">
          <ac:chgData name="jesshenricks@gmail.com" userId="eaec273a04e5dada" providerId="LiveId" clId="{B4BE6382-E6C3-7247-8A3A-91666B7D36FC}" dt="2021-11-15T23:41:27.663" v="153"/>
          <ac:picMkLst>
            <pc:docMk/>
            <pc:sldMk cId="690911591" sldId="575"/>
            <ac:picMk id="9" creationId="{22CA27C9-0A6F-DE46-92DA-0B4E3044927F}"/>
          </ac:picMkLst>
        </pc:picChg>
      </pc:sldChg>
      <pc:sldChg chg="addSp delSp modSp add mod modAnim modNotesTx">
        <pc:chgData name="jesshenricks@gmail.com" userId="eaec273a04e5dada" providerId="LiveId" clId="{B4BE6382-E6C3-7247-8A3A-91666B7D36FC}" dt="2021-11-16T00:05:27.252" v="246"/>
        <pc:sldMkLst>
          <pc:docMk/>
          <pc:sldMk cId="1459179932" sldId="576"/>
        </pc:sldMkLst>
        <pc:spChg chg="mod">
          <ac:chgData name="jesshenricks@gmail.com" userId="eaec273a04e5dada" providerId="LiveId" clId="{B4BE6382-E6C3-7247-8A3A-91666B7D36FC}" dt="2021-11-16T00:02:56.297" v="189" actId="27636"/>
          <ac:spMkLst>
            <pc:docMk/>
            <pc:sldMk cId="1459179932" sldId="576"/>
            <ac:spMk id="6" creationId="{611214DD-99A0-974D-8537-E764E6ED172B}"/>
          </ac:spMkLst>
        </pc:spChg>
        <pc:spChg chg="mod">
          <ac:chgData name="jesshenricks@gmail.com" userId="eaec273a04e5dada" providerId="LiveId" clId="{B4BE6382-E6C3-7247-8A3A-91666B7D36FC}" dt="2021-11-16T00:04:19.779" v="210" actId="27636"/>
          <ac:spMkLst>
            <pc:docMk/>
            <pc:sldMk cId="1459179932" sldId="576"/>
            <ac:spMk id="8" creationId="{84570216-F84A-F540-AED3-B29B1B97F053}"/>
          </ac:spMkLst>
        </pc:spChg>
        <pc:spChg chg="add mod">
          <ac:chgData name="jesshenricks@gmail.com" userId="eaec273a04e5dada" providerId="LiveId" clId="{B4BE6382-E6C3-7247-8A3A-91666B7D36FC}" dt="2021-11-16T00:05:27.252" v="246"/>
          <ac:spMkLst>
            <pc:docMk/>
            <pc:sldMk cId="1459179932" sldId="576"/>
            <ac:spMk id="10" creationId="{87180E82-1DAA-E44B-9847-6B1C303F7523}"/>
          </ac:spMkLst>
        </pc:spChg>
        <pc:spChg chg="del">
          <ac:chgData name="jesshenricks@gmail.com" userId="eaec273a04e5dada" providerId="LiveId" clId="{B4BE6382-E6C3-7247-8A3A-91666B7D36FC}" dt="2021-11-16T00:04:08.947" v="207" actId="478"/>
          <ac:spMkLst>
            <pc:docMk/>
            <pc:sldMk cId="1459179932" sldId="576"/>
            <ac:spMk id="402" creationId="{00000000-0000-0000-0000-000000000000}"/>
          </ac:spMkLst>
        </pc:spChg>
        <pc:picChg chg="add del mod">
          <ac:chgData name="jesshenricks@gmail.com" userId="eaec273a04e5dada" providerId="LiveId" clId="{B4BE6382-E6C3-7247-8A3A-91666B7D36FC}" dt="2021-11-16T00:04:05.465" v="205" actId="478"/>
          <ac:picMkLst>
            <pc:docMk/>
            <pc:sldMk cId="1459179932" sldId="576"/>
            <ac:picMk id="7" creationId="{B3C2A1EE-33C5-624F-BB9E-0EB16E96A1F0}"/>
          </ac:picMkLst>
        </pc:picChg>
        <pc:picChg chg="del">
          <ac:chgData name="jesshenricks@gmail.com" userId="eaec273a04e5dada" providerId="LiveId" clId="{B4BE6382-E6C3-7247-8A3A-91666B7D36FC}" dt="2021-11-16T00:02:36.203" v="168" actId="478"/>
          <ac:picMkLst>
            <pc:docMk/>
            <pc:sldMk cId="1459179932" sldId="576"/>
            <ac:picMk id="9" creationId="{22CA27C9-0A6F-DE46-92DA-0B4E3044927F}"/>
          </ac:picMkLst>
        </pc:picChg>
        <pc:picChg chg="add mod">
          <ac:chgData name="jesshenricks@gmail.com" userId="eaec273a04e5dada" providerId="LiveId" clId="{B4BE6382-E6C3-7247-8A3A-91666B7D36FC}" dt="2021-11-16T00:04:21.388" v="211" actId="1076"/>
          <ac:picMkLst>
            <pc:docMk/>
            <pc:sldMk cId="1459179932" sldId="576"/>
            <ac:picMk id="4098" creationId="{C27608F9-7F9A-4D40-B37C-58417698D7C7}"/>
          </ac:picMkLst>
        </pc:picChg>
      </pc:sldChg>
      <pc:sldChg chg="addSp delSp modSp add mod modAnim chgLayout modNotesTx">
        <pc:chgData name="jesshenricks@gmail.com" userId="eaec273a04e5dada" providerId="LiveId" clId="{B4BE6382-E6C3-7247-8A3A-91666B7D36FC}" dt="2021-11-16T00:38:28.487" v="544" actId="1076"/>
        <pc:sldMkLst>
          <pc:docMk/>
          <pc:sldMk cId="3286702795" sldId="577"/>
        </pc:sldMkLst>
        <pc:spChg chg="mod ord">
          <ac:chgData name="jesshenricks@gmail.com" userId="eaec273a04e5dada" providerId="LiveId" clId="{B4BE6382-E6C3-7247-8A3A-91666B7D36FC}" dt="2021-11-16T00:37:15.665" v="532" actId="20577"/>
          <ac:spMkLst>
            <pc:docMk/>
            <pc:sldMk cId="3286702795" sldId="577"/>
            <ac:spMk id="2" creationId="{380B9D96-3C4E-3846-BB35-0C62B78A3A58}"/>
          </ac:spMkLst>
        </pc:spChg>
        <pc:spChg chg="add del mod">
          <ac:chgData name="jesshenricks@gmail.com" userId="eaec273a04e5dada" providerId="LiveId" clId="{B4BE6382-E6C3-7247-8A3A-91666B7D36FC}" dt="2021-11-16T00:37:07.451" v="530" actId="478"/>
          <ac:spMkLst>
            <pc:docMk/>
            <pc:sldMk cId="3286702795" sldId="577"/>
            <ac:spMk id="7" creationId="{4D1F231E-F6D8-694D-81C2-A4C3B6EC5C7F}"/>
          </ac:spMkLst>
        </pc:spChg>
        <pc:spChg chg="mod">
          <ac:chgData name="jesshenricks@gmail.com" userId="eaec273a04e5dada" providerId="LiveId" clId="{B4BE6382-E6C3-7247-8A3A-91666B7D36FC}" dt="2021-11-16T00:29:52.900" v="364" actId="1076"/>
          <ac:spMkLst>
            <pc:docMk/>
            <pc:sldMk cId="3286702795" sldId="577"/>
            <ac:spMk id="8" creationId="{E97EAD37-097F-DE4D-8348-41B549220137}"/>
          </ac:spMkLst>
        </pc:spChg>
        <pc:spChg chg="del">
          <ac:chgData name="jesshenricks@gmail.com" userId="eaec273a04e5dada" providerId="LiveId" clId="{B4BE6382-E6C3-7247-8A3A-91666B7D36FC}" dt="2021-11-16T00:28:34.080" v="317" actId="478"/>
          <ac:spMkLst>
            <pc:docMk/>
            <pc:sldMk cId="3286702795" sldId="577"/>
            <ac:spMk id="9" creationId="{4B8C6C78-755E-F24F-9B9C-AE8E5B9A8F94}"/>
          </ac:spMkLst>
        </pc:spChg>
        <pc:spChg chg="add mod">
          <ac:chgData name="jesshenricks@gmail.com" userId="eaec273a04e5dada" providerId="LiveId" clId="{B4BE6382-E6C3-7247-8A3A-91666B7D36FC}" dt="2021-11-16T00:30:39.507" v="404" actId="1035"/>
          <ac:spMkLst>
            <pc:docMk/>
            <pc:sldMk cId="3286702795" sldId="577"/>
            <ac:spMk id="12" creationId="{9A3184FC-A81C-704B-8DDC-117AAFFCDCC0}"/>
          </ac:spMkLst>
        </pc:spChg>
        <pc:spChg chg="add mod">
          <ac:chgData name="jesshenricks@gmail.com" userId="eaec273a04e5dada" providerId="LiveId" clId="{B4BE6382-E6C3-7247-8A3A-91666B7D36FC}" dt="2021-11-16T00:31:21.767" v="408"/>
          <ac:spMkLst>
            <pc:docMk/>
            <pc:sldMk cId="3286702795" sldId="577"/>
            <ac:spMk id="13" creationId="{BAD95D08-44AE-A94A-B23A-10C6811D969A}"/>
          </ac:spMkLst>
        </pc:spChg>
        <pc:spChg chg="add mod">
          <ac:chgData name="jesshenricks@gmail.com" userId="eaec273a04e5dada" providerId="LiveId" clId="{B4BE6382-E6C3-7247-8A3A-91666B7D36FC}" dt="2021-11-16T00:37:07.922" v="531"/>
          <ac:spMkLst>
            <pc:docMk/>
            <pc:sldMk cId="3286702795" sldId="577"/>
            <ac:spMk id="14" creationId="{A2477CD4-2375-5F4B-9681-9EAAE7491511}"/>
          </ac:spMkLst>
        </pc:spChg>
        <pc:spChg chg="del">
          <ac:chgData name="jesshenricks@gmail.com" userId="eaec273a04e5dada" providerId="LiveId" clId="{B4BE6382-E6C3-7247-8A3A-91666B7D36FC}" dt="2021-11-16T00:29:17.864" v="339" actId="478"/>
          <ac:spMkLst>
            <pc:docMk/>
            <pc:sldMk cId="3286702795" sldId="577"/>
            <ac:spMk id="1402" creationId="{00000000-0000-0000-0000-000000000000}"/>
          </ac:spMkLst>
        </pc:spChg>
        <pc:picChg chg="add mod">
          <ac:chgData name="jesshenricks@gmail.com" userId="eaec273a04e5dada" providerId="LiveId" clId="{B4BE6382-E6C3-7247-8A3A-91666B7D36FC}" dt="2021-11-16T00:30:18.730" v="373" actId="1076"/>
          <ac:picMkLst>
            <pc:docMk/>
            <pc:sldMk cId="3286702795" sldId="577"/>
            <ac:picMk id="10" creationId="{8C2CF6F8-D788-F445-85E2-1001D0BE840B}"/>
          </ac:picMkLst>
        </pc:picChg>
        <pc:picChg chg="add mod">
          <ac:chgData name="jesshenricks@gmail.com" userId="eaec273a04e5dada" providerId="LiveId" clId="{B4BE6382-E6C3-7247-8A3A-91666B7D36FC}" dt="2021-11-16T00:30:10.399" v="370" actId="1076"/>
          <ac:picMkLst>
            <pc:docMk/>
            <pc:sldMk cId="3286702795" sldId="577"/>
            <ac:picMk id="11" creationId="{1F9C8DD5-B17B-7646-B966-1B14967E1329}"/>
          </ac:picMkLst>
        </pc:picChg>
        <pc:picChg chg="add mod">
          <ac:chgData name="jesshenricks@gmail.com" userId="eaec273a04e5dada" providerId="LiveId" clId="{B4BE6382-E6C3-7247-8A3A-91666B7D36FC}" dt="2021-11-16T00:38:28.487" v="544" actId="1076"/>
          <ac:picMkLst>
            <pc:docMk/>
            <pc:sldMk cId="3286702795" sldId="577"/>
            <ac:picMk id="15" creationId="{4430F311-7ED5-684E-9454-B69121F14732}"/>
          </ac:picMkLst>
        </pc:picChg>
        <pc:picChg chg="add mod">
          <ac:chgData name="jesshenricks@gmail.com" userId="eaec273a04e5dada" providerId="LiveId" clId="{B4BE6382-E6C3-7247-8A3A-91666B7D36FC}" dt="2021-11-16T00:38:18.059" v="541" actId="1076"/>
          <ac:picMkLst>
            <pc:docMk/>
            <pc:sldMk cId="3286702795" sldId="577"/>
            <ac:picMk id="16" creationId="{2D1895B9-19EA-484E-9C08-D6F0B39A7643}"/>
          </ac:picMkLst>
        </pc:picChg>
        <pc:picChg chg="del">
          <ac:chgData name="jesshenricks@gmail.com" userId="eaec273a04e5dada" providerId="LiveId" clId="{B4BE6382-E6C3-7247-8A3A-91666B7D36FC}" dt="2021-11-16T00:29:15.926" v="338" actId="478"/>
          <ac:picMkLst>
            <pc:docMk/>
            <pc:sldMk cId="3286702795" sldId="577"/>
            <ac:picMk id="1401" creationId="{00000000-0000-0000-0000-000000000000}"/>
          </ac:picMkLst>
        </pc:picChg>
      </pc:sldChg>
      <pc:sldChg chg="addSp delSp modSp add mod delAnim modAnim modNotesTx">
        <pc:chgData name="jesshenricks@gmail.com" userId="eaec273a04e5dada" providerId="LiveId" clId="{B4BE6382-E6C3-7247-8A3A-91666B7D36FC}" dt="2021-11-16T00:48:51.180" v="683" actId="478"/>
        <pc:sldMkLst>
          <pc:docMk/>
          <pc:sldMk cId="1494346253" sldId="578"/>
        </pc:sldMkLst>
        <pc:spChg chg="mod">
          <ac:chgData name="jesshenricks@gmail.com" userId="eaec273a04e5dada" providerId="LiveId" clId="{B4BE6382-E6C3-7247-8A3A-91666B7D36FC}" dt="2021-11-16T00:37:19.392" v="533" actId="20577"/>
          <ac:spMkLst>
            <pc:docMk/>
            <pc:sldMk cId="1494346253" sldId="578"/>
            <ac:spMk id="2" creationId="{380B9D96-3C4E-3846-BB35-0C62B78A3A58}"/>
          </ac:spMkLst>
        </pc:spChg>
        <pc:spChg chg="del mod">
          <ac:chgData name="jesshenricks@gmail.com" userId="eaec273a04e5dada" providerId="LiveId" clId="{B4BE6382-E6C3-7247-8A3A-91666B7D36FC}" dt="2021-11-16T00:36:56.216" v="526" actId="478"/>
          <ac:spMkLst>
            <pc:docMk/>
            <pc:sldMk cId="1494346253" sldId="578"/>
            <ac:spMk id="7" creationId="{4D1F231E-F6D8-694D-81C2-A4C3B6EC5C7F}"/>
          </ac:spMkLst>
        </pc:spChg>
        <pc:spChg chg="del mod">
          <ac:chgData name="jesshenricks@gmail.com" userId="eaec273a04e5dada" providerId="LiveId" clId="{B4BE6382-E6C3-7247-8A3A-91666B7D36FC}" dt="2021-11-16T00:32:31.489" v="436" actId="478"/>
          <ac:spMkLst>
            <pc:docMk/>
            <pc:sldMk cId="1494346253" sldId="578"/>
            <ac:spMk id="8" creationId="{E97EAD37-097F-DE4D-8348-41B549220137}"/>
          </ac:spMkLst>
        </pc:spChg>
        <pc:spChg chg="del">
          <ac:chgData name="jesshenricks@gmail.com" userId="eaec273a04e5dada" providerId="LiveId" clId="{B4BE6382-E6C3-7247-8A3A-91666B7D36FC}" dt="2021-11-16T00:32:27.116" v="433" actId="478"/>
          <ac:spMkLst>
            <pc:docMk/>
            <pc:sldMk cId="1494346253" sldId="578"/>
            <ac:spMk id="12" creationId="{9A3184FC-A81C-704B-8DDC-117AAFFCDCC0}"/>
          </ac:spMkLst>
        </pc:spChg>
        <pc:spChg chg="add mod">
          <ac:chgData name="jesshenricks@gmail.com" userId="eaec273a04e5dada" providerId="LiveId" clId="{B4BE6382-E6C3-7247-8A3A-91666B7D36FC}" dt="2021-11-16T00:37:03.079" v="529"/>
          <ac:spMkLst>
            <pc:docMk/>
            <pc:sldMk cId="1494346253" sldId="578"/>
            <ac:spMk id="16" creationId="{2852D6EF-D401-D542-840D-81EED0E2B263}"/>
          </ac:spMkLst>
        </pc:spChg>
        <pc:picChg chg="add mod">
          <ac:chgData name="jesshenricks@gmail.com" userId="eaec273a04e5dada" providerId="LiveId" clId="{B4BE6382-E6C3-7247-8A3A-91666B7D36FC}" dt="2021-11-16T00:32:43.359" v="441" actId="1076"/>
          <ac:picMkLst>
            <pc:docMk/>
            <pc:sldMk cId="1494346253" sldId="578"/>
            <ac:picMk id="9" creationId="{6A675173-34F2-0248-A1E9-12A226BDBDB1}"/>
          </ac:picMkLst>
        </pc:picChg>
        <pc:picChg chg="del">
          <ac:chgData name="jesshenricks@gmail.com" userId="eaec273a04e5dada" providerId="LiveId" clId="{B4BE6382-E6C3-7247-8A3A-91666B7D36FC}" dt="2021-11-16T00:32:32.576" v="437" actId="478"/>
          <ac:picMkLst>
            <pc:docMk/>
            <pc:sldMk cId="1494346253" sldId="578"/>
            <ac:picMk id="10" creationId="{8C2CF6F8-D788-F445-85E2-1001D0BE840B}"/>
          </ac:picMkLst>
        </pc:picChg>
        <pc:picChg chg="del">
          <ac:chgData name="jesshenricks@gmail.com" userId="eaec273a04e5dada" providerId="LiveId" clId="{B4BE6382-E6C3-7247-8A3A-91666B7D36FC}" dt="2021-11-16T00:32:26.401" v="432" actId="478"/>
          <ac:picMkLst>
            <pc:docMk/>
            <pc:sldMk cId="1494346253" sldId="578"/>
            <ac:picMk id="11" creationId="{1F9C8DD5-B17B-7646-B966-1B14967E1329}"/>
          </ac:picMkLst>
        </pc:picChg>
        <pc:picChg chg="add mod modCrop">
          <ac:chgData name="jesshenricks@gmail.com" userId="eaec273a04e5dada" providerId="LiveId" clId="{B4BE6382-E6C3-7247-8A3A-91666B7D36FC}" dt="2021-11-16T00:33:44.839" v="503" actId="1036"/>
          <ac:picMkLst>
            <pc:docMk/>
            <pc:sldMk cId="1494346253" sldId="578"/>
            <ac:picMk id="14" creationId="{235D67A6-391A-B04D-9754-ADCE69DAEC5E}"/>
          </ac:picMkLst>
        </pc:picChg>
        <pc:picChg chg="add del mod">
          <ac:chgData name="jesshenricks@gmail.com" userId="eaec273a04e5dada" providerId="LiveId" clId="{B4BE6382-E6C3-7247-8A3A-91666B7D36FC}" dt="2021-11-16T00:36:57.849" v="528"/>
          <ac:picMkLst>
            <pc:docMk/>
            <pc:sldMk cId="1494346253" sldId="578"/>
            <ac:picMk id="15" creationId="{863FA516-87C3-B045-8A80-4E58B7EBC78C}"/>
          </ac:picMkLst>
        </pc:picChg>
        <pc:picChg chg="add del mod">
          <ac:chgData name="jesshenricks@gmail.com" userId="eaec273a04e5dada" providerId="LiveId" clId="{B4BE6382-E6C3-7247-8A3A-91666B7D36FC}" dt="2021-11-16T00:48:51.180" v="683" actId="478"/>
          <ac:picMkLst>
            <pc:docMk/>
            <pc:sldMk cId="1494346253" sldId="578"/>
            <ac:picMk id="17" creationId="{1A783B25-86D8-CE49-BFAD-4207AC35D877}"/>
          </ac:picMkLst>
        </pc:picChg>
        <pc:picChg chg="add del mod">
          <ac:chgData name="jesshenricks@gmail.com" userId="eaec273a04e5dada" providerId="LiveId" clId="{B4BE6382-E6C3-7247-8A3A-91666B7D36FC}" dt="2021-11-16T00:48:49.800" v="682" actId="478"/>
          <ac:picMkLst>
            <pc:docMk/>
            <pc:sldMk cId="1494346253" sldId="578"/>
            <ac:picMk id="18" creationId="{075BEEA6-BF7B-384E-8DA3-16BF04BB1113}"/>
          </ac:picMkLst>
        </pc:picChg>
      </pc:sldChg>
      <pc:sldChg chg="addSp delSp modSp add mod delAnim modAnim modNotesTx">
        <pc:chgData name="jesshenricks@gmail.com" userId="eaec273a04e5dada" providerId="LiveId" clId="{B4BE6382-E6C3-7247-8A3A-91666B7D36FC}" dt="2021-11-16T00:48:57.330" v="685" actId="478"/>
        <pc:sldMkLst>
          <pc:docMk/>
          <pc:sldMk cId="2023071868" sldId="579"/>
        </pc:sldMkLst>
        <pc:spChg chg="mod">
          <ac:chgData name="jesshenricks@gmail.com" userId="eaec273a04e5dada" providerId="LiveId" clId="{B4BE6382-E6C3-7247-8A3A-91666B7D36FC}" dt="2021-11-16T00:37:23.749" v="534" actId="20577"/>
          <ac:spMkLst>
            <pc:docMk/>
            <pc:sldMk cId="2023071868" sldId="579"/>
            <ac:spMk id="2" creationId="{380B9D96-3C4E-3846-BB35-0C62B78A3A58}"/>
          </ac:spMkLst>
        </pc:spChg>
        <pc:spChg chg="mod">
          <ac:chgData name="jesshenricks@gmail.com" userId="eaec273a04e5dada" providerId="LiveId" clId="{B4BE6382-E6C3-7247-8A3A-91666B7D36FC}" dt="2021-11-16T00:36:23.102" v="523" actId="14100"/>
          <ac:spMkLst>
            <pc:docMk/>
            <pc:sldMk cId="2023071868" sldId="579"/>
            <ac:spMk id="7" creationId="{4D1F231E-F6D8-694D-81C2-A4C3B6EC5C7F}"/>
          </ac:spMkLst>
        </pc:spChg>
        <pc:picChg chg="add mod modCrop">
          <ac:chgData name="jesshenricks@gmail.com" userId="eaec273a04e5dada" providerId="LiveId" clId="{B4BE6382-E6C3-7247-8A3A-91666B7D36FC}" dt="2021-11-16T00:35:27.779" v="516" actId="167"/>
          <ac:picMkLst>
            <pc:docMk/>
            <pc:sldMk cId="2023071868" sldId="579"/>
            <ac:picMk id="8" creationId="{B2E2CC91-3316-C243-9E47-446F6FA7A7AE}"/>
          </ac:picMkLst>
        </pc:picChg>
        <pc:picChg chg="del">
          <ac:chgData name="jesshenricks@gmail.com" userId="eaec273a04e5dada" providerId="LiveId" clId="{B4BE6382-E6C3-7247-8A3A-91666B7D36FC}" dt="2021-11-16T00:34:19.325" v="506" actId="478"/>
          <ac:picMkLst>
            <pc:docMk/>
            <pc:sldMk cId="2023071868" sldId="579"/>
            <ac:picMk id="9" creationId="{6A675173-34F2-0248-A1E9-12A226BDBDB1}"/>
          </ac:picMkLst>
        </pc:picChg>
        <pc:picChg chg="add mod">
          <ac:chgData name="jesshenricks@gmail.com" userId="eaec273a04e5dada" providerId="LiveId" clId="{B4BE6382-E6C3-7247-8A3A-91666B7D36FC}" dt="2021-11-16T00:34:52.112" v="510" actId="1076"/>
          <ac:picMkLst>
            <pc:docMk/>
            <pc:sldMk cId="2023071868" sldId="579"/>
            <ac:picMk id="10" creationId="{34A8AFDD-B10B-154C-BEB7-A085D38EC150}"/>
          </ac:picMkLst>
        </pc:picChg>
        <pc:picChg chg="add del mod">
          <ac:chgData name="jesshenricks@gmail.com" userId="eaec273a04e5dada" providerId="LiveId" clId="{B4BE6382-E6C3-7247-8A3A-91666B7D36FC}" dt="2021-11-16T00:48:57.330" v="685" actId="478"/>
          <ac:picMkLst>
            <pc:docMk/>
            <pc:sldMk cId="2023071868" sldId="579"/>
            <ac:picMk id="11" creationId="{89D5FFC2-40F0-C04E-A0DB-91C088906B66}"/>
          </ac:picMkLst>
        </pc:picChg>
        <pc:picChg chg="add del mod">
          <ac:chgData name="jesshenricks@gmail.com" userId="eaec273a04e5dada" providerId="LiveId" clId="{B4BE6382-E6C3-7247-8A3A-91666B7D36FC}" dt="2021-11-16T00:48:56.500" v="684" actId="478"/>
          <ac:picMkLst>
            <pc:docMk/>
            <pc:sldMk cId="2023071868" sldId="579"/>
            <ac:picMk id="12" creationId="{C5A091AF-46D1-884E-A6E6-AC341B53A506}"/>
          </ac:picMkLst>
        </pc:picChg>
        <pc:picChg chg="del">
          <ac:chgData name="jesshenricks@gmail.com" userId="eaec273a04e5dada" providerId="LiveId" clId="{B4BE6382-E6C3-7247-8A3A-91666B7D36FC}" dt="2021-11-16T00:34:18.826" v="505" actId="478"/>
          <ac:picMkLst>
            <pc:docMk/>
            <pc:sldMk cId="2023071868" sldId="579"/>
            <ac:picMk id="14" creationId="{235D67A6-391A-B04D-9754-ADCE69DAEC5E}"/>
          </ac:picMkLst>
        </pc:picChg>
      </pc:sldChg>
      <pc:sldChg chg="addSp delSp modSp new mod ord modNotesTx">
        <pc:chgData name="jesshenricks@gmail.com" userId="eaec273a04e5dada" providerId="LiveId" clId="{B4BE6382-E6C3-7247-8A3A-91666B7D36FC}" dt="2021-11-30T23:25:30.161" v="2842" actId="20577"/>
        <pc:sldMkLst>
          <pc:docMk/>
          <pc:sldMk cId="1500445937" sldId="580"/>
        </pc:sldMkLst>
        <pc:spChg chg="mod">
          <ac:chgData name="jesshenricks@gmail.com" userId="eaec273a04e5dada" providerId="LiveId" clId="{B4BE6382-E6C3-7247-8A3A-91666B7D36FC}" dt="2021-11-16T00:49:36.881" v="701" actId="20577"/>
          <ac:spMkLst>
            <pc:docMk/>
            <pc:sldMk cId="1500445937" sldId="580"/>
            <ac:spMk id="2" creationId="{4CFA6FCF-9FA7-5B43-8CD8-C91D4B67CD76}"/>
          </ac:spMkLst>
        </pc:spChg>
        <pc:picChg chg="add del mod">
          <ac:chgData name="jesshenricks@gmail.com" userId="eaec273a04e5dada" providerId="LiveId" clId="{B4BE6382-E6C3-7247-8A3A-91666B7D36FC}" dt="2021-11-16T00:43:22.857" v="622" actId="478"/>
          <ac:picMkLst>
            <pc:docMk/>
            <pc:sldMk cId="1500445937" sldId="580"/>
            <ac:picMk id="3" creationId="{AD49C87C-67B9-AB41-9668-E59F14386C94}"/>
          </ac:picMkLst>
        </pc:picChg>
        <pc:picChg chg="add del mod">
          <ac:chgData name="jesshenricks@gmail.com" userId="eaec273a04e5dada" providerId="LiveId" clId="{B4BE6382-E6C3-7247-8A3A-91666B7D36FC}" dt="2021-11-16T00:43:23.540" v="623" actId="478"/>
          <ac:picMkLst>
            <pc:docMk/>
            <pc:sldMk cId="1500445937" sldId="580"/>
            <ac:picMk id="4" creationId="{51DA5F90-BC5C-9349-AA98-8FA1197EF1A2}"/>
          </ac:picMkLst>
        </pc:picChg>
        <pc:picChg chg="add mod">
          <ac:chgData name="jesshenricks@gmail.com" userId="eaec273a04e5dada" providerId="LiveId" clId="{B4BE6382-E6C3-7247-8A3A-91666B7D36FC}" dt="2021-11-16T00:45:47.977" v="641" actId="14100"/>
          <ac:picMkLst>
            <pc:docMk/>
            <pc:sldMk cId="1500445937" sldId="580"/>
            <ac:picMk id="6" creationId="{D4EA5C8E-5987-CB4E-AF8C-1A2845A7D7A0}"/>
          </ac:picMkLst>
        </pc:picChg>
        <pc:picChg chg="add mod">
          <ac:chgData name="jesshenricks@gmail.com" userId="eaec273a04e5dada" providerId="LiveId" clId="{B4BE6382-E6C3-7247-8A3A-91666B7D36FC}" dt="2021-11-16T00:45:47.977" v="641" actId="14100"/>
          <ac:picMkLst>
            <pc:docMk/>
            <pc:sldMk cId="1500445937" sldId="580"/>
            <ac:picMk id="7" creationId="{84E60E03-6B02-0548-9237-48A09F23F321}"/>
          </ac:picMkLst>
        </pc:picChg>
        <pc:picChg chg="add mod">
          <ac:chgData name="jesshenricks@gmail.com" userId="eaec273a04e5dada" providerId="LiveId" clId="{B4BE6382-E6C3-7247-8A3A-91666B7D36FC}" dt="2021-11-16T00:45:47.977" v="641" actId="14100"/>
          <ac:picMkLst>
            <pc:docMk/>
            <pc:sldMk cId="1500445937" sldId="580"/>
            <ac:picMk id="8" creationId="{4D62512B-EE95-A643-BDA7-6C7AADE05ED3}"/>
          </ac:picMkLst>
        </pc:picChg>
        <pc:picChg chg="add mod">
          <ac:chgData name="jesshenricks@gmail.com" userId="eaec273a04e5dada" providerId="LiveId" clId="{B4BE6382-E6C3-7247-8A3A-91666B7D36FC}" dt="2021-11-16T00:45:47.977" v="641" actId="14100"/>
          <ac:picMkLst>
            <pc:docMk/>
            <pc:sldMk cId="1500445937" sldId="580"/>
            <ac:picMk id="9" creationId="{69BA5767-BE7C-AF49-A4CD-88C508074514}"/>
          </ac:picMkLst>
        </pc:picChg>
        <pc:picChg chg="add mod">
          <ac:chgData name="jesshenricks@gmail.com" userId="eaec273a04e5dada" providerId="LiveId" clId="{B4BE6382-E6C3-7247-8A3A-91666B7D36FC}" dt="2021-11-30T23:25:27.557" v="2840"/>
          <ac:picMkLst>
            <pc:docMk/>
            <pc:sldMk cId="1500445937" sldId="580"/>
            <ac:picMk id="10" creationId="{696B401F-7B58-EE49-A461-0FAE225D20B2}"/>
          </ac:picMkLst>
        </pc:picChg>
        <pc:picChg chg="add del mod">
          <ac:chgData name="jesshenricks@gmail.com" userId="eaec273a04e5dada" providerId="LiveId" clId="{B4BE6382-E6C3-7247-8A3A-91666B7D36FC}" dt="2021-11-16T00:43:24.255" v="624" actId="478"/>
          <ac:picMkLst>
            <pc:docMk/>
            <pc:sldMk cId="1500445937" sldId="580"/>
            <ac:picMk id="10242" creationId="{AF778A9F-E0E8-6045-8825-E6F29D4FF2B6}"/>
          </ac:picMkLst>
        </pc:picChg>
      </pc:sldChg>
      <pc:sldChg chg="add">
        <pc:chgData name="jesshenricks@gmail.com" userId="eaec273a04e5dada" providerId="LiveId" clId="{B4BE6382-E6C3-7247-8A3A-91666B7D36FC}" dt="2021-11-16T00:43:07.736" v="616"/>
        <pc:sldMkLst>
          <pc:docMk/>
          <pc:sldMk cId="3245991885" sldId="581"/>
        </pc:sldMkLst>
      </pc:sldChg>
      <pc:sldChg chg="addSp delSp modSp add mod modNotesTx">
        <pc:chgData name="jesshenricks@gmail.com" userId="eaec273a04e5dada" providerId="LiveId" clId="{B4BE6382-E6C3-7247-8A3A-91666B7D36FC}" dt="2021-11-16T00:48:03.237" v="681" actId="20577"/>
        <pc:sldMkLst>
          <pc:docMk/>
          <pc:sldMk cId="3505925617" sldId="582"/>
        </pc:sldMkLst>
        <pc:spChg chg="mod">
          <ac:chgData name="jesshenricks@gmail.com" userId="eaec273a04e5dada" providerId="LiveId" clId="{B4BE6382-E6C3-7247-8A3A-91666B7D36FC}" dt="2021-11-16T00:46:25.573" v="661" actId="20577"/>
          <ac:spMkLst>
            <pc:docMk/>
            <pc:sldMk cId="3505925617" sldId="582"/>
            <ac:spMk id="2" creationId="{4CFA6FCF-9FA7-5B43-8CD8-C91D4B67CD76}"/>
          </ac:spMkLst>
        </pc:spChg>
        <pc:picChg chg="del">
          <ac:chgData name="jesshenricks@gmail.com" userId="eaec273a04e5dada" providerId="LiveId" clId="{B4BE6382-E6C3-7247-8A3A-91666B7D36FC}" dt="2021-11-16T00:46:32.517" v="662" actId="478"/>
          <ac:picMkLst>
            <pc:docMk/>
            <pc:sldMk cId="3505925617" sldId="582"/>
            <ac:picMk id="6" creationId="{D4EA5C8E-5987-CB4E-AF8C-1A2845A7D7A0}"/>
          </ac:picMkLst>
        </pc:picChg>
        <pc:picChg chg="del">
          <ac:chgData name="jesshenricks@gmail.com" userId="eaec273a04e5dada" providerId="LiveId" clId="{B4BE6382-E6C3-7247-8A3A-91666B7D36FC}" dt="2021-11-16T00:46:32.517" v="662" actId="478"/>
          <ac:picMkLst>
            <pc:docMk/>
            <pc:sldMk cId="3505925617" sldId="582"/>
            <ac:picMk id="7" creationId="{84E60E03-6B02-0548-9237-48A09F23F321}"/>
          </ac:picMkLst>
        </pc:picChg>
        <pc:picChg chg="del">
          <ac:chgData name="jesshenricks@gmail.com" userId="eaec273a04e5dada" providerId="LiveId" clId="{B4BE6382-E6C3-7247-8A3A-91666B7D36FC}" dt="2021-11-16T00:46:32.517" v="662" actId="478"/>
          <ac:picMkLst>
            <pc:docMk/>
            <pc:sldMk cId="3505925617" sldId="582"/>
            <ac:picMk id="8" creationId="{4D62512B-EE95-A643-BDA7-6C7AADE05ED3}"/>
          </ac:picMkLst>
        </pc:picChg>
        <pc:picChg chg="del">
          <ac:chgData name="jesshenricks@gmail.com" userId="eaec273a04e5dada" providerId="LiveId" clId="{B4BE6382-E6C3-7247-8A3A-91666B7D36FC}" dt="2021-11-16T00:46:32.517" v="662" actId="478"/>
          <ac:picMkLst>
            <pc:docMk/>
            <pc:sldMk cId="3505925617" sldId="582"/>
            <ac:picMk id="9" creationId="{69BA5767-BE7C-AF49-A4CD-88C508074514}"/>
          </ac:picMkLst>
        </pc:picChg>
        <pc:picChg chg="add mod">
          <ac:chgData name="jesshenricks@gmail.com" userId="eaec273a04e5dada" providerId="LiveId" clId="{B4BE6382-E6C3-7247-8A3A-91666B7D36FC}" dt="2021-11-16T00:47:48.155" v="679"/>
          <ac:picMkLst>
            <pc:docMk/>
            <pc:sldMk cId="3505925617" sldId="582"/>
            <ac:picMk id="10" creationId="{A04E9823-691D-4C43-8F52-3DA098AE5A97}"/>
          </ac:picMkLst>
        </pc:picChg>
        <pc:picChg chg="add mod">
          <ac:chgData name="jesshenricks@gmail.com" userId="eaec273a04e5dada" providerId="LiveId" clId="{B4BE6382-E6C3-7247-8A3A-91666B7D36FC}" dt="2021-11-16T00:47:26.164" v="674"/>
          <ac:picMkLst>
            <pc:docMk/>
            <pc:sldMk cId="3505925617" sldId="582"/>
            <ac:picMk id="11" creationId="{E31B4E3C-3195-B447-833E-E6C7A644AC29}"/>
          </ac:picMkLst>
        </pc:picChg>
      </pc:sldChg>
      <pc:sldChg chg="addSp delSp modSp add mod ord modNotesTx">
        <pc:chgData name="jesshenricks@gmail.com" userId="eaec273a04e5dada" providerId="LiveId" clId="{B4BE6382-E6C3-7247-8A3A-91666B7D36FC}" dt="2021-12-01T01:40:33.114" v="5690" actId="20578"/>
        <pc:sldMkLst>
          <pc:docMk/>
          <pc:sldMk cId="2884054051" sldId="583"/>
        </pc:sldMkLst>
        <pc:spChg chg="mod">
          <ac:chgData name="jesshenricks@gmail.com" userId="eaec273a04e5dada" providerId="LiveId" clId="{B4BE6382-E6C3-7247-8A3A-91666B7D36FC}" dt="2021-11-16T00:53:54.105" v="844" actId="20577"/>
          <ac:spMkLst>
            <pc:docMk/>
            <pc:sldMk cId="2884054051" sldId="583"/>
            <ac:spMk id="2" creationId="{F7EDBAB8-EEBA-C44A-91DE-BDDA13087C48}"/>
          </ac:spMkLst>
        </pc:spChg>
        <pc:spChg chg="del mod">
          <ac:chgData name="jesshenricks@gmail.com" userId="eaec273a04e5dada" providerId="LiveId" clId="{B4BE6382-E6C3-7247-8A3A-91666B7D36FC}" dt="2021-12-01T01:33:56.265" v="5580" actId="478"/>
          <ac:spMkLst>
            <pc:docMk/>
            <pc:sldMk cId="2884054051" sldId="583"/>
            <ac:spMk id="3" creationId="{E01A2125-75EE-C548-A82E-E35DA3298868}"/>
          </ac:spMkLst>
        </pc:spChg>
        <pc:spChg chg="add del mod">
          <ac:chgData name="jesshenricks@gmail.com" userId="eaec273a04e5dada" providerId="LiveId" clId="{B4BE6382-E6C3-7247-8A3A-91666B7D36FC}" dt="2021-11-16T00:52:13.572" v="725" actId="931"/>
          <ac:spMkLst>
            <pc:docMk/>
            <pc:sldMk cId="2884054051" sldId="583"/>
            <ac:spMk id="5" creationId="{1D28DD6E-92F9-DC42-A237-0AA1A85E3955}"/>
          </ac:spMkLst>
        </pc:spChg>
        <pc:spChg chg="add del mod">
          <ac:chgData name="jesshenricks@gmail.com" userId="eaec273a04e5dada" providerId="LiveId" clId="{B4BE6382-E6C3-7247-8A3A-91666B7D36FC}" dt="2021-11-16T02:07:36.653" v="1028" actId="931"/>
          <ac:spMkLst>
            <pc:docMk/>
            <pc:sldMk cId="2884054051" sldId="583"/>
            <ac:spMk id="13" creationId="{1CEB03F3-350F-804C-AAF7-094CB040B37D}"/>
          </ac:spMkLst>
        </pc:spChg>
        <pc:spChg chg="del">
          <ac:chgData name="jesshenricks@gmail.com" userId="eaec273a04e5dada" providerId="LiveId" clId="{B4BE6382-E6C3-7247-8A3A-91666B7D36FC}" dt="2021-11-16T00:53:43.043" v="827" actId="478"/>
          <ac:spMkLst>
            <pc:docMk/>
            <pc:sldMk cId="2884054051" sldId="583"/>
            <ac:spMk id="17" creationId="{8F40D0F2-D12D-824B-8104-31737A0CC5C9}"/>
          </ac:spMkLst>
        </pc:spChg>
        <pc:spChg chg="add del mod">
          <ac:chgData name="jesshenricks@gmail.com" userId="eaec273a04e5dada" providerId="LiveId" clId="{B4BE6382-E6C3-7247-8A3A-91666B7D36FC}" dt="2021-11-16T02:08:25.693" v="1037" actId="478"/>
          <ac:spMkLst>
            <pc:docMk/>
            <pc:sldMk cId="2884054051" sldId="583"/>
            <ac:spMk id="18" creationId="{5F03F973-0215-F14E-80C1-A827A507B4E5}"/>
          </ac:spMkLst>
        </pc:spChg>
        <pc:spChg chg="add del mod">
          <ac:chgData name="jesshenricks@gmail.com" userId="eaec273a04e5dada" providerId="LiveId" clId="{B4BE6382-E6C3-7247-8A3A-91666B7D36FC}" dt="2021-11-30T23:07:28.521" v="2631" actId="931"/>
          <ac:spMkLst>
            <pc:docMk/>
            <pc:sldMk cId="2884054051" sldId="583"/>
            <ac:spMk id="22" creationId="{EC03B33F-2A2D-A54A-B39A-C25707D6CA83}"/>
          </ac:spMkLst>
        </pc:spChg>
        <pc:spChg chg="add del mod">
          <ac:chgData name="jesshenricks@gmail.com" userId="eaec273a04e5dada" providerId="LiveId" clId="{B4BE6382-E6C3-7247-8A3A-91666B7D36FC}" dt="2021-12-01T01:34:06.469" v="5584" actId="478"/>
          <ac:spMkLst>
            <pc:docMk/>
            <pc:sldMk cId="2884054051" sldId="583"/>
            <ac:spMk id="26" creationId="{C6C9B4BA-19CB-3347-8332-F05D4B3717AA}"/>
          </ac:spMkLst>
        </pc:spChg>
        <pc:spChg chg="add mod">
          <ac:chgData name="jesshenricks@gmail.com" userId="eaec273a04e5dada" providerId="LiveId" clId="{B4BE6382-E6C3-7247-8A3A-91666B7D36FC}" dt="2021-12-01T01:37:07.723" v="5669" actId="6549"/>
          <ac:spMkLst>
            <pc:docMk/>
            <pc:sldMk cId="2884054051" sldId="583"/>
            <ac:spMk id="27" creationId="{66751DA3-0691-A940-8F11-919E83F32E9F}"/>
          </ac:spMkLst>
        </pc:spChg>
        <pc:picChg chg="del">
          <ac:chgData name="jesshenricks@gmail.com" userId="eaec273a04e5dada" providerId="LiveId" clId="{B4BE6382-E6C3-7247-8A3A-91666B7D36FC}" dt="2021-11-16T00:51:00.722" v="724" actId="478"/>
          <ac:picMkLst>
            <pc:docMk/>
            <pc:sldMk cId="2884054051" sldId="583"/>
            <ac:picMk id="7" creationId="{475A3246-1C05-7748-A479-C03204E6A837}"/>
          </ac:picMkLst>
        </pc:picChg>
        <pc:picChg chg="add del mod modCrop">
          <ac:chgData name="jesshenricks@gmail.com" userId="eaec273a04e5dada" providerId="LiveId" clId="{B4BE6382-E6C3-7247-8A3A-91666B7D36FC}" dt="2021-11-16T02:07:12.242" v="1027" actId="478"/>
          <ac:picMkLst>
            <pc:docMk/>
            <pc:sldMk cId="2884054051" sldId="583"/>
            <ac:picMk id="8" creationId="{13B5D2BF-5289-6F40-ADCE-7C6CB5437581}"/>
          </ac:picMkLst>
        </pc:picChg>
        <pc:picChg chg="del">
          <ac:chgData name="jesshenricks@gmail.com" userId="eaec273a04e5dada" providerId="LiveId" clId="{B4BE6382-E6C3-7247-8A3A-91666B7D36FC}" dt="2021-12-01T01:34:02.323" v="5582" actId="478"/>
          <ac:picMkLst>
            <pc:docMk/>
            <pc:sldMk cId="2884054051" sldId="583"/>
            <ac:picMk id="9" creationId="{389473F6-D36D-914D-A15E-8AE159898C63}"/>
          </ac:picMkLst>
        </pc:picChg>
        <pc:picChg chg="del">
          <ac:chgData name="jesshenricks@gmail.com" userId="eaec273a04e5dada" providerId="LiveId" clId="{B4BE6382-E6C3-7247-8A3A-91666B7D36FC}" dt="2021-12-01T01:34:00.374" v="5581" actId="478"/>
          <ac:picMkLst>
            <pc:docMk/>
            <pc:sldMk cId="2884054051" sldId="583"/>
            <ac:picMk id="10" creationId="{ABD51B1B-ECAB-BE4D-BFE7-7F8DC329D3B2}"/>
          </ac:picMkLst>
        </pc:picChg>
        <pc:picChg chg="del">
          <ac:chgData name="jesshenricks@gmail.com" userId="eaec273a04e5dada" providerId="LiveId" clId="{B4BE6382-E6C3-7247-8A3A-91666B7D36FC}" dt="2021-12-01T01:34:04.407" v="5583" actId="478"/>
          <ac:picMkLst>
            <pc:docMk/>
            <pc:sldMk cId="2884054051" sldId="583"/>
            <ac:picMk id="11" creationId="{9088E05B-5199-904E-A682-4B27B31656D6}"/>
          </ac:picMkLst>
        </pc:picChg>
        <pc:picChg chg="add del mod modCrop">
          <ac:chgData name="jesshenricks@gmail.com" userId="eaec273a04e5dada" providerId="LiveId" clId="{B4BE6382-E6C3-7247-8A3A-91666B7D36FC}" dt="2021-11-30T23:07:11.009" v="2628" actId="478"/>
          <ac:picMkLst>
            <pc:docMk/>
            <pc:sldMk cId="2884054051" sldId="583"/>
            <ac:picMk id="16" creationId="{A7CA7EDC-1238-BE4A-8C75-7F4302B0434F}"/>
          </ac:picMkLst>
        </pc:picChg>
        <pc:picChg chg="add del mod">
          <ac:chgData name="jesshenricks@gmail.com" userId="eaec273a04e5dada" providerId="LiveId" clId="{B4BE6382-E6C3-7247-8A3A-91666B7D36FC}" dt="2021-11-30T23:07:17.603" v="2630" actId="478"/>
          <ac:picMkLst>
            <pc:docMk/>
            <pc:sldMk cId="2884054051" sldId="583"/>
            <ac:picMk id="20" creationId="{356383CC-D0C6-0D4C-A495-FA95604351D4}"/>
          </ac:picMkLst>
        </pc:picChg>
        <pc:picChg chg="add mod">
          <ac:chgData name="jesshenricks@gmail.com" userId="eaec273a04e5dada" providerId="LiveId" clId="{B4BE6382-E6C3-7247-8A3A-91666B7D36FC}" dt="2021-11-30T23:07:46.634" v="2635"/>
          <ac:picMkLst>
            <pc:docMk/>
            <pc:sldMk cId="2884054051" sldId="583"/>
            <ac:picMk id="24" creationId="{0A6B8B5C-33AA-8B41-A35B-48553E5CA9B4}"/>
          </ac:picMkLst>
        </pc:picChg>
        <pc:picChg chg="add del mod">
          <ac:chgData name="jesshenricks@gmail.com" userId="eaec273a04e5dada" providerId="LiveId" clId="{B4BE6382-E6C3-7247-8A3A-91666B7D36FC}" dt="2021-12-01T01:37:01.390" v="5665" actId="478"/>
          <ac:picMkLst>
            <pc:docMk/>
            <pc:sldMk cId="2884054051" sldId="583"/>
            <ac:picMk id="28" creationId="{8BA13043-5ACF-4E48-B298-3F34AEAEF1DD}"/>
          </ac:picMkLst>
        </pc:picChg>
        <pc:picChg chg="add del mod">
          <ac:chgData name="jesshenricks@gmail.com" userId="eaec273a04e5dada" providerId="LiveId" clId="{B4BE6382-E6C3-7247-8A3A-91666B7D36FC}" dt="2021-12-01T01:36:59.720" v="5664" actId="478"/>
          <ac:picMkLst>
            <pc:docMk/>
            <pc:sldMk cId="2884054051" sldId="583"/>
            <ac:picMk id="29" creationId="{DFF489E1-BBF4-8B46-9E2A-9332E2A6ADEF}"/>
          </ac:picMkLst>
        </pc:picChg>
        <pc:picChg chg="add mod">
          <ac:chgData name="jesshenricks@gmail.com" userId="eaec273a04e5dada" providerId="LiveId" clId="{B4BE6382-E6C3-7247-8A3A-91666B7D36FC}" dt="2021-12-01T01:37:10.627" v="5670" actId="1076"/>
          <ac:picMkLst>
            <pc:docMk/>
            <pc:sldMk cId="2884054051" sldId="583"/>
            <ac:picMk id="30" creationId="{9E73CD8C-C74B-584A-9C66-A712BCCBE174}"/>
          </ac:picMkLst>
        </pc:picChg>
      </pc:sldChg>
      <pc:sldChg chg="addSp delSp modSp new mod ord modNotesTx">
        <pc:chgData name="jesshenricks@gmail.com" userId="eaec273a04e5dada" providerId="LiveId" clId="{B4BE6382-E6C3-7247-8A3A-91666B7D36FC}" dt="2021-12-01T01:40:33.114" v="5690" actId="20578"/>
        <pc:sldMkLst>
          <pc:docMk/>
          <pc:sldMk cId="1910738590" sldId="584"/>
        </pc:sldMkLst>
        <pc:spChg chg="mod">
          <ac:chgData name="jesshenricks@gmail.com" userId="eaec273a04e5dada" providerId="LiveId" clId="{B4BE6382-E6C3-7247-8A3A-91666B7D36FC}" dt="2021-11-16T01:58:52.003" v="941" actId="20577"/>
          <ac:spMkLst>
            <pc:docMk/>
            <pc:sldMk cId="1910738590" sldId="584"/>
            <ac:spMk id="2" creationId="{D6586FCA-B969-4842-B490-50EA2861DDD0}"/>
          </ac:spMkLst>
        </pc:spChg>
        <pc:picChg chg="add mod">
          <ac:chgData name="jesshenricks@gmail.com" userId="eaec273a04e5dada" providerId="LiveId" clId="{B4BE6382-E6C3-7247-8A3A-91666B7D36FC}" dt="2021-11-16T02:05:43.486" v="1021"/>
          <ac:picMkLst>
            <pc:docMk/>
            <pc:sldMk cId="1910738590" sldId="584"/>
            <ac:picMk id="3" creationId="{37BA1E65-3CE4-ED4E-BE74-D99D2FCD9D21}"/>
          </ac:picMkLst>
        </pc:picChg>
        <pc:picChg chg="add mod">
          <ac:chgData name="jesshenricks@gmail.com" userId="eaec273a04e5dada" providerId="LiveId" clId="{B4BE6382-E6C3-7247-8A3A-91666B7D36FC}" dt="2021-11-16T02:04:22.330" v="1015" actId="1076"/>
          <ac:picMkLst>
            <pc:docMk/>
            <pc:sldMk cId="1910738590" sldId="584"/>
            <ac:picMk id="4" creationId="{AB2DC2A5-17AB-7A4D-B6C1-A61C416F2DCA}"/>
          </ac:picMkLst>
        </pc:picChg>
        <pc:picChg chg="add mod">
          <ac:chgData name="jesshenricks@gmail.com" userId="eaec273a04e5dada" providerId="LiveId" clId="{B4BE6382-E6C3-7247-8A3A-91666B7D36FC}" dt="2021-11-16T02:04:57.032" v="1017"/>
          <ac:picMkLst>
            <pc:docMk/>
            <pc:sldMk cId="1910738590" sldId="584"/>
            <ac:picMk id="5" creationId="{5F88F379-6AE3-454C-AEF2-D3F3C74B19B3}"/>
          </ac:picMkLst>
        </pc:picChg>
        <pc:picChg chg="add mod">
          <ac:chgData name="jesshenricks@gmail.com" userId="eaec273a04e5dada" providerId="LiveId" clId="{B4BE6382-E6C3-7247-8A3A-91666B7D36FC}" dt="2021-11-16T02:05:14.880" v="1018"/>
          <ac:picMkLst>
            <pc:docMk/>
            <pc:sldMk cId="1910738590" sldId="584"/>
            <ac:picMk id="6" creationId="{F2AFBDDC-99FC-3541-89B5-AB591F1F3E7F}"/>
          </ac:picMkLst>
        </pc:picChg>
        <pc:picChg chg="add del mod">
          <ac:chgData name="jesshenricks@gmail.com" userId="eaec273a04e5dada" providerId="LiveId" clId="{B4BE6382-E6C3-7247-8A3A-91666B7D36FC}" dt="2021-11-16T02:16:11.346" v="1189" actId="478"/>
          <ac:picMkLst>
            <pc:docMk/>
            <pc:sldMk cId="1910738590" sldId="584"/>
            <ac:picMk id="7" creationId="{9690DC23-4332-754A-B069-D4B96D036578}"/>
          </ac:picMkLst>
        </pc:picChg>
        <pc:picChg chg="add mod">
          <ac:chgData name="jesshenricks@gmail.com" userId="eaec273a04e5dada" providerId="LiveId" clId="{B4BE6382-E6C3-7247-8A3A-91666B7D36FC}" dt="2021-11-16T02:16:34.068" v="1195" actId="14100"/>
          <ac:picMkLst>
            <pc:docMk/>
            <pc:sldMk cId="1910738590" sldId="584"/>
            <ac:picMk id="9" creationId="{791F18FB-4E6F-0943-AC8F-08DFA78D8700}"/>
          </ac:picMkLst>
        </pc:picChg>
        <pc:picChg chg="add mod">
          <ac:chgData name="jesshenricks@gmail.com" userId="eaec273a04e5dada" providerId="LiveId" clId="{B4BE6382-E6C3-7247-8A3A-91666B7D36FC}" dt="2021-11-16T02:04:10.115" v="1013" actId="1035"/>
          <ac:picMkLst>
            <pc:docMk/>
            <pc:sldMk cId="1910738590" sldId="584"/>
            <ac:picMk id="13314" creationId="{4B147026-F949-7D40-B728-FF313D888D0E}"/>
          </ac:picMkLst>
        </pc:picChg>
      </pc:sldChg>
      <pc:sldChg chg="addSp delSp modSp new mod ord modNotesTx">
        <pc:chgData name="jesshenricks@gmail.com" userId="eaec273a04e5dada" providerId="LiveId" clId="{B4BE6382-E6C3-7247-8A3A-91666B7D36FC}" dt="2021-12-01T01:40:33.114" v="5690" actId="20578"/>
        <pc:sldMkLst>
          <pc:docMk/>
          <pc:sldMk cId="2641972590" sldId="585"/>
        </pc:sldMkLst>
        <pc:spChg chg="mod">
          <ac:chgData name="jesshenricks@gmail.com" userId="eaec273a04e5dada" providerId="LiveId" clId="{B4BE6382-E6C3-7247-8A3A-91666B7D36FC}" dt="2021-11-16T02:22:12.984" v="1325" actId="20577"/>
          <ac:spMkLst>
            <pc:docMk/>
            <pc:sldMk cId="2641972590" sldId="585"/>
            <ac:spMk id="2" creationId="{61AEE657-E046-1142-9A01-4743013A67D4}"/>
          </ac:spMkLst>
        </pc:spChg>
        <pc:spChg chg="add del mod">
          <ac:chgData name="jesshenricks@gmail.com" userId="eaec273a04e5dada" providerId="LiveId" clId="{B4BE6382-E6C3-7247-8A3A-91666B7D36FC}" dt="2021-11-16T02:22:15.497" v="1326" actId="478"/>
          <ac:spMkLst>
            <pc:docMk/>
            <pc:sldMk cId="2641972590" sldId="585"/>
            <ac:spMk id="7" creationId="{8D291B2F-F3E5-CC45-BF85-CD07E54C6ABA}"/>
          </ac:spMkLst>
        </pc:spChg>
        <pc:picChg chg="add mod">
          <ac:chgData name="jesshenricks@gmail.com" userId="eaec273a04e5dada" providerId="LiveId" clId="{B4BE6382-E6C3-7247-8A3A-91666B7D36FC}" dt="2021-11-16T02:12:41.078" v="1176" actId="14100"/>
          <ac:picMkLst>
            <pc:docMk/>
            <pc:sldMk cId="2641972590" sldId="585"/>
            <ac:picMk id="3" creationId="{62634ABB-60FC-B040-8C7D-1745D3509FDE}"/>
          </ac:picMkLst>
        </pc:picChg>
        <pc:picChg chg="add mod">
          <ac:chgData name="jesshenricks@gmail.com" userId="eaec273a04e5dada" providerId="LiveId" clId="{B4BE6382-E6C3-7247-8A3A-91666B7D36FC}" dt="2021-11-16T02:12:41.078" v="1176" actId="14100"/>
          <ac:picMkLst>
            <pc:docMk/>
            <pc:sldMk cId="2641972590" sldId="585"/>
            <ac:picMk id="4" creationId="{FC65AD93-FB25-6448-8E8F-8DFDCBD5C69C}"/>
          </ac:picMkLst>
        </pc:picChg>
        <pc:picChg chg="add mod">
          <ac:chgData name="jesshenricks@gmail.com" userId="eaec273a04e5dada" providerId="LiveId" clId="{B4BE6382-E6C3-7247-8A3A-91666B7D36FC}" dt="2021-11-16T02:12:44.333" v="1177" actId="1076"/>
          <ac:picMkLst>
            <pc:docMk/>
            <pc:sldMk cId="2641972590" sldId="585"/>
            <ac:picMk id="5" creationId="{76C16D6D-DC98-9B4C-AC74-3ABF53E7371E}"/>
          </ac:picMkLst>
        </pc:picChg>
        <pc:picChg chg="add del mod">
          <ac:chgData name="jesshenricks@gmail.com" userId="eaec273a04e5dada" providerId="LiveId" clId="{B4BE6382-E6C3-7247-8A3A-91666B7D36FC}" dt="2021-11-16T02:12:46.369" v="1178" actId="21"/>
          <ac:picMkLst>
            <pc:docMk/>
            <pc:sldMk cId="2641972590" sldId="585"/>
            <ac:picMk id="6" creationId="{1C6B8352-D0CC-244C-818F-E8FCEDF76A38}"/>
          </ac:picMkLst>
        </pc:picChg>
      </pc:sldChg>
      <pc:sldChg chg="addSp delSp modSp add mod ord">
        <pc:chgData name="jesshenricks@gmail.com" userId="eaec273a04e5dada" providerId="LiveId" clId="{B4BE6382-E6C3-7247-8A3A-91666B7D36FC}" dt="2021-12-01T01:40:33.114" v="5690" actId="20578"/>
        <pc:sldMkLst>
          <pc:docMk/>
          <pc:sldMk cId="3547646718" sldId="586"/>
        </pc:sldMkLst>
        <pc:spChg chg="mod">
          <ac:chgData name="jesshenricks@gmail.com" userId="eaec273a04e5dada" providerId="LiveId" clId="{B4BE6382-E6C3-7247-8A3A-91666B7D36FC}" dt="2021-11-16T02:21:13.189" v="1257" actId="1076"/>
          <ac:spMkLst>
            <pc:docMk/>
            <pc:sldMk cId="3547646718" sldId="586"/>
            <ac:spMk id="5" creationId="{15E8533D-65F8-5642-A47F-8AD4CF3BB3F8}"/>
          </ac:spMkLst>
        </pc:spChg>
        <pc:spChg chg="mod">
          <ac:chgData name="jesshenricks@gmail.com" userId="eaec273a04e5dada" providerId="LiveId" clId="{B4BE6382-E6C3-7247-8A3A-91666B7D36FC}" dt="2021-11-16T02:21:51.707" v="1303" actId="20577"/>
          <ac:spMkLst>
            <pc:docMk/>
            <pc:sldMk cId="3547646718" sldId="586"/>
            <ac:spMk id="6" creationId="{924D9646-27B6-F348-96B5-2A669350D7ED}"/>
          </ac:spMkLst>
        </pc:spChg>
        <pc:spChg chg="add mod">
          <ac:chgData name="jesshenricks@gmail.com" userId="eaec273a04e5dada" providerId="LiveId" clId="{B4BE6382-E6C3-7247-8A3A-91666B7D36FC}" dt="2021-11-16T02:22:41.192" v="1355" actId="20577"/>
          <ac:spMkLst>
            <pc:docMk/>
            <pc:sldMk cId="3547646718" sldId="586"/>
            <ac:spMk id="8" creationId="{5913C8F8-3076-7748-AAD7-BDDD0472D3FE}"/>
          </ac:spMkLst>
        </pc:spChg>
        <pc:picChg chg="add mod">
          <ac:chgData name="jesshenricks@gmail.com" userId="eaec273a04e5dada" providerId="LiveId" clId="{B4BE6382-E6C3-7247-8A3A-91666B7D36FC}" dt="2021-11-16T02:09:48.481" v="1046" actId="14100"/>
          <ac:picMkLst>
            <pc:docMk/>
            <pc:sldMk cId="3547646718" sldId="586"/>
            <ac:picMk id="7" creationId="{4D776277-6242-BC48-A878-BFA86A79F6B1}"/>
          </ac:picMkLst>
        </pc:picChg>
        <pc:picChg chg="del">
          <ac:chgData name="jesshenricks@gmail.com" userId="eaec273a04e5dada" providerId="LiveId" clId="{B4BE6382-E6C3-7247-8A3A-91666B7D36FC}" dt="2021-11-16T02:09:38.219" v="1041" actId="478"/>
          <ac:picMkLst>
            <pc:docMk/>
            <pc:sldMk cId="3547646718" sldId="586"/>
            <ac:picMk id="404" creationId="{00000000-0000-0000-0000-000000000000}"/>
          </ac:picMkLst>
        </pc:picChg>
      </pc:sldChg>
      <pc:sldChg chg="addSp delSp modSp add mod ord modNotesTx">
        <pc:chgData name="jesshenricks@gmail.com" userId="eaec273a04e5dada" providerId="LiveId" clId="{B4BE6382-E6C3-7247-8A3A-91666B7D36FC}" dt="2021-12-01T01:40:33.114" v="5690" actId="20578"/>
        <pc:sldMkLst>
          <pc:docMk/>
          <pc:sldMk cId="3243801543" sldId="587"/>
        </pc:sldMkLst>
        <pc:spChg chg="add mod">
          <ac:chgData name="jesshenricks@gmail.com" userId="eaec273a04e5dada" providerId="LiveId" clId="{B4BE6382-E6C3-7247-8A3A-91666B7D36FC}" dt="2021-11-16T02:22:53.344" v="1358" actId="20577"/>
          <ac:spMkLst>
            <pc:docMk/>
            <pc:sldMk cId="3243801543" sldId="587"/>
            <ac:spMk id="5" creationId="{5C72CEDB-1451-E844-84CD-C8D0163D6141}"/>
          </ac:spMkLst>
        </pc:spChg>
        <pc:spChg chg="mod">
          <ac:chgData name="jesshenricks@gmail.com" userId="eaec273a04e5dada" providerId="LiveId" clId="{B4BE6382-E6C3-7247-8A3A-91666B7D36FC}" dt="2021-11-16T02:21:33.645" v="1269" actId="20577"/>
          <ac:spMkLst>
            <pc:docMk/>
            <pc:sldMk cId="3243801543" sldId="587"/>
            <ac:spMk id="6" creationId="{924D9646-27B6-F348-96B5-2A669350D7ED}"/>
          </ac:spMkLst>
        </pc:spChg>
        <pc:picChg chg="add mod">
          <ac:chgData name="jesshenricks@gmail.com" userId="eaec273a04e5dada" providerId="LiveId" clId="{B4BE6382-E6C3-7247-8A3A-91666B7D36FC}" dt="2021-11-16T02:25:11.545" v="1408"/>
          <ac:picMkLst>
            <pc:docMk/>
            <pc:sldMk cId="3243801543" sldId="587"/>
            <ac:picMk id="4" creationId="{C7B611D0-2801-2140-A09D-17B04DA0ACF5}"/>
          </ac:picMkLst>
        </pc:picChg>
        <pc:picChg chg="del">
          <ac:chgData name="jesshenricks@gmail.com" userId="eaec273a04e5dada" providerId="LiveId" clId="{B4BE6382-E6C3-7247-8A3A-91666B7D36FC}" dt="2021-11-16T02:11:11.431" v="1158" actId="478"/>
          <ac:picMkLst>
            <pc:docMk/>
            <pc:sldMk cId="3243801543" sldId="587"/>
            <ac:picMk id="7" creationId="{F4F321C4-02A6-4440-9856-E19C67C746D5}"/>
          </ac:picMkLst>
        </pc:picChg>
      </pc:sldChg>
      <pc:sldChg chg="modSp mod ord">
        <pc:chgData name="jesshenricks@gmail.com" userId="eaec273a04e5dada" providerId="LiveId" clId="{B4BE6382-E6C3-7247-8A3A-91666B7D36FC}" dt="2021-12-01T01:38:56.109" v="5688" actId="20578"/>
        <pc:sldMkLst>
          <pc:docMk/>
          <pc:sldMk cId="4225946662" sldId="588"/>
        </pc:sldMkLst>
        <pc:spChg chg="mod">
          <ac:chgData name="jesshenricks@gmail.com" userId="eaec273a04e5dada" providerId="LiveId" clId="{B4BE6382-E6C3-7247-8A3A-91666B7D36FC}" dt="2021-11-30T22:17:54.589" v="2105" actId="14100"/>
          <ac:spMkLst>
            <pc:docMk/>
            <pc:sldMk cId="4225946662" sldId="588"/>
            <ac:spMk id="16" creationId="{58128664-C11E-3E4B-AF29-9C6B352D3118}"/>
          </ac:spMkLst>
        </pc:spChg>
      </pc:sldChg>
      <pc:sldChg chg="delSp modSp mod">
        <pc:chgData name="jesshenricks@gmail.com" userId="eaec273a04e5dada" providerId="LiveId" clId="{B4BE6382-E6C3-7247-8A3A-91666B7D36FC}" dt="2021-12-01T01:38:43.737" v="5687" actId="1076"/>
        <pc:sldMkLst>
          <pc:docMk/>
          <pc:sldMk cId="1327993983" sldId="589"/>
        </pc:sldMkLst>
        <pc:picChg chg="del">
          <ac:chgData name="jesshenricks@gmail.com" userId="eaec273a04e5dada" providerId="LiveId" clId="{B4BE6382-E6C3-7247-8A3A-91666B7D36FC}" dt="2021-11-30T22:15:33.781" v="2064" actId="478"/>
          <ac:picMkLst>
            <pc:docMk/>
            <pc:sldMk cId="1327993983" sldId="589"/>
            <ac:picMk id="7" creationId="{08A847B1-7A99-1444-BFED-4869148539FB}"/>
          </ac:picMkLst>
        </pc:picChg>
        <pc:picChg chg="mod">
          <ac:chgData name="jesshenricks@gmail.com" userId="eaec273a04e5dada" providerId="LiveId" clId="{B4BE6382-E6C3-7247-8A3A-91666B7D36FC}" dt="2021-12-01T01:38:43.737" v="5687" actId="1076"/>
          <ac:picMkLst>
            <pc:docMk/>
            <pc:sldMk cId="1327993983" sldId="589"/>
            <ac:picMk id="9" creationId="{BA8F0D1F-F2DE-024C-9FF6-425E811EBC98}"/>
          </ac:picMkLst>
        </pc:picChg>
      </pc:sldChg>
      <pc:sldChg chg="addSp delSp modSp new del mod modNotesTx">
        <pc:chgData name="jesshenricks@gmail.com" userId="eaec273a04e5dada" providerId="LiveId" clId="{B4BE6382-E6C3-7247-8A3A-91666B7D36FC}" dt="2021-12-01T01:04:18.124" v="5078" actId="2696"/>
        <pc:sldMkLst>
          <pc:docMk/>
          <pc:sldMk cId="977632471" sldId="590"/>
        </pc:sldMkLst>
        <pc:spChg chg="mod">
          <ac:chgData name="jesshenricks@gmail.com" userId="eaec273a04e5dada" providerId="LiveId" clId="{B4BE6382-E6C3-7247-8A3A-91666B7D36FC}" dt="2021-11-30T21:31:39.941" v="1613" actId="20577"/>
          <ac:spMkLst>
            <pc:docMk/>
            <pc:sldMk cId="977632471" sldId="590"/>
            <ac:spMk id="2" creationId="{0C72EC5A-9310-0E40-B86B-5D8F865ADD98}"/>
          </ac:spMkLst>
        </pc:spChg>
        <pc:picChg chg="add del mod">
          <ac:chgData name="jesshenricks@gmail.com" userId="eaec273a04e5dada" providerId="LiveId" clId="{B4BE6382-E6C3-7247-8A3A-91666B7D36FC}" dt="2021-12-01T01:03:20.171" v="5034" actId="21"/>
          <ac:picMkLst>
            <pc:docMk/>
            <pc:sldMk cId="977632471" sldId="590"/>
            <ac:picMk id="3" creationId="{B80D7F51-0565-6C40-9C28-430CD6795612}"/>
          </ac:picMkLst>
        </pc:picChg>
        <pc:picChg chg="add mod">
          <ac:chgData name="jesshenricks@gmail.com" userId="eaec273a04e5dada" providerId="LiveId" clId="{B4BE6382-E6C3-7247-8A3A-91666B7D36FC}" dt="2021-11-30T23:05:45.013" v="2620" actId="14100"/>
          <ac:picMkLst>
            <pc:docMk/>
            <pc:sldMk cId="977632471" sldId="590"/>
            <ac:picMk id="4" creationId="{5D590596-D6EC-0C49-B53C-F9784D579810}"/>
          </ac:picMkLst>
        </pc:picChg>
      </pc:sldChg>
      <pc:sldChg chg="addSp modSp add mod modNotesTx">
        <pc:chgData name="jesshenricks@gmail.com" userId="eaec273a04e5dada" providerId="LiveId" clId="{B4BE6382-E6C3-7247-8A3A-91666B7D36FC}" dt="2021-12-01T01:06:34.950" v="5087" actId="20577"/>
        <pc:sldMkLst>
          <pc:docMk/>
          <pc:sldMk cId="3587517291" sldId="590"/>
        </pc:sldMkLst>
        <pc:picChg chg="mod">
          <ac:chgData name="jesshenricks@gmail.com" userId="eaec273a04e5dada" providerId="LiveId" clId="{B4BE6382-E6C3-7247-8A3A-91666B7D36FC}" dt="2021-12-01T01:04:37.883" v="5080" actId="1076"/>
          <ac:picMkLst>
            <pc:docMk/>
            <pc:sldMk cId="3587517291" sldId="590"/>
            <ac:picMk id="4" creationId="{5D590596-D6EC-0C49-B53C-F9784D579810}"/>
          </ac:picMkLst>
        </pc:picChg>
        <pc:picChg chg="add mod">
          <ac:chgData name="jesshenricks@gmail.com" userId="eaec273a04e5dada" providerId="LiveId" clId="{B4BE6382-E6C3-7247-8A3A-91666B7D36FC}" dt="2021-12-01T01:06:32.641" v="5085"/>
          <ac:picMkLst>
            <pc:docMk/>
            <pc:sldMk cId="3587517291" sldId="590"/>
            <ac:picMk id="5" creationId="{C569A352-54FB-6A45-9AA9-5EC39D72200E}"/>
          </ac:picMkLst>
        </pc:picChg>
      </pc:sldChg>
      <pc:sldChg chg="addSp modSp new mod modNotesTx">
        <pc:chgData name="jesshenricks@gmail.com" userId="eaec273a04e5dada" providerId="LiveId" clId="{B4BE6382-E6C3-7247-8A3A-91666B7D36FC}" dt="2021-11-30T21:35:24.525" v="1683" actId="20577"/>
        <pc:sldMkLst>
          <pc:docMk/>
          <pc:sldMk cId="2442287264" sldId="591"/>
        </pc:sldMkLst>
        <pc:spChg chg="mod">
          <ac:chgData name="jesshenricks@gmail.com" userId="eaec273a04e5dada" providerId="LiveId" clId="{B4BE6382-E6C3-7247-8A3A-91666B7D36FC}" dt="2021-11-30T21:35:24.525" v="1683" actId="20577"/>
          <ac:spMkLst>
            <pc:docMk/>
            <pc:sldMk cId="2442287264" sldId="591"/>
            <ac:spMk id="2" creationId="{2CB40D77-4769-EF4B-BEAE-0A2EF704F2E7}"/>
          </ac:spMkLst>
        </pc:spChg>
        <pc:picChg chg="add mod">
          <ac:chgData name="jesshenricks@gmail.com" userId="eaec273a04e5dada" providerId="LiveId" clId="{B4BE6382-E6C3-7247-8A3A-91666B7D36FC}" dt="2021-11-30T21:34:55.637" v="1631" actId="1076"/>
          <ac:picMkLst>
            <pc:docMk/>
            <pc:sldMk cId="2442287264" sldId="591"/>
            <ac:picMk id="3" creationId="{1A6F9F17-4D2A-434D-B621-0EEA8CE4B908}"/>
          </ac:picMkLst>
        </pc:picChg>
        <pc:picChg chg="add mod">
          <ac:chgData name="jesshenricks@gmail.com" userId="eaec273a04e5dada" providerId="LiveId" clId="{B4BE6382-E6C3-7247-8A3A-91666B7D36FC}" dt="2021-11-30T21:35:03.073" v="1632"/>
          <ac:picMkLst>
            <pc:docMk/>
            <pc:sldMk cId="2442287264" sldId="591"/>
            <ac:picMk id="4" creationId="{50113711-CEAF-3F4F-8FFF-F41172D155C5}"/>
          </ac:picMkLst>
        </pc:picChg>
      </pc:sldChg>
      <pc:sldChg chg="new del">
        <pc:chgData name="jesshenricks@gmail.com" userId="eaec273a04e5dada" providerId="LiveId" clId="{B4BE6382-E6C3-7247-8A3A-91666B7D36FC}" dt="2021-11-30T23:09:27.422" v="2640" actId="2696"/>
        <pc:sldMkLst>
          <pc:docMk/>
          <pc:sldMk cId="2492880199" sldId="592"/>
        </pc:sldMkLst>
      </pc:sldChg>
      <pc:sldChg chg="addSp delSp modSp new mod ord">
        <pc:chgData name="jesshenricks@gmail.com" userId="eaec273a04e5dada" providerId="LiveId" clId="{B4BE6382-E6C3-7247-8A3A-91666B7D36FC}" dt="2021-11-30T23:29:15.535" v="3043" actId="20578"/>
        <pc:sldMkLst>
          <pc:docMk/>
          <pc:sldMk cId="3220991657" sldId="593"/>
        </pc:sldMkLst>
        <pc:spChg chg="mod">
          <ac:chgData name="jesshenricks@gmail.com" userId="eaec273a04e5dada" providerId="LiveId" clId="{B4BE6382-E6C3-7247-8A3A-91666B7D36FC}" dt="2021-11-30T21:39:46.975" v="1709" actId="20577"/>
          <ac:spMkLst>
            <pc:docMk/>
            <pc:sldMk cId="3220991657" sldId="593"/>
            <ac:spMk id="2" creationId="{35568E2D-1C55-C641-B21B-58864E2B90E2}"/>
          </ac:spMkLst>
        </pc:spChg>
        <pc:spChg chg="add del">
          <ac:chgData name="jesshenricks@gmail.com" userId="eaec273a04e5dada" providerId="LiveId" clId="{B4BE6382-E6C3-7247-8A3A-91666B7D36FC}" dt="2021-11-30T22:04:37.589" v="1834" actId="478"/>
          <ac:spMkLst>
            <pc:docMk/>
            <pc:sldMk cId="3220991657" sldId="593"/>
            <ac:spMk id="6" creationId="{8BEEBBC5-E924-5E41-B231-5C2AA7532D19}"/>
          </ac:spMkLst>
        </pc:spChg>
        <pc:picChg chg="add mod">
          <ac:chgData name="jesshenricks@gmail.com" userId="eaec273a04e5dada" providerId="LiveId" clId="{B4BE6382-E6C3-7247-8A3A-91666B7D36FC}" dt="2021-11-30T23:18:51.853" v="2761" actId="14100"/>
          <ac:picMkLst>
            <pc:docMk/>
            <pc:sldMk cId="3220991657" sldId="593"/>
            <ac:picMk id="3" creationId="{077F4C55-4FD0-8E44-BEE0-C16E9EF8E386}"/>
          </ac:picMkLst>
        </pc:picChg>
        <pc:picChg chg="add mod">
          <ac:chgData name="jesshenricks@gmail.com" userId="eaec273a04e5dada" providerId="LiveId" clId="{B4BE6382-E6C3-7247-8A3A-91666B7D36FC}" dt="2021-11-30T23:18:51.853" v="2761" actId="14100"/>
          <ac:picMkLst>
            <pc:docMk/>
            <pc:sldMk cId="3220991657" sldId="593"/>
            <ac:picMk id="4" creationId="{8E9AD1CF-6CA0-2C45-A7EB-AF903AEB9C6C}"/>
          </ac:picMkLst>
        </pc:picChg>
        <pc:picChg chg="add mod">
          <ac:chgData name="jesshenricks@gmail.com" userId="eaec273a04e5dada" providerId="LiveId" clId="{B4BE6382-E6C3-7247-8A3A-91666B7D36FC}" dt="2021-11-30T22:04:52.867" v="1838" actId="1076"/>
          <ac:picMkLst>
            <pc:docMk/>
            <pc:sldMk cId="3220991657" sldId="593"/>
            <ac:picMk id="7" creationId="{20C0197E-83FF-B14E-8D69-FEF0E3FCF7EC}"/>
          </ac:picMkLst>
        </pc:picChg>
        <pc:picChg chg="add mod">
          <ac:chgData name="jesshenricks@gmail.com" userId="eaec273a04e5dada" providerId="LiveId" clId="{B4BE6382-E6C3-7247-8A3A-91666B7D36FC}" dt="2021-11-30T23:18:45.453" v="2760" actId="1076"/>
          <ac:picMkLst>
            <pc:docMk/>
            <pc:sldMk cId="3220991657" sldId="593"/>
            <ac:picMk id="8" creationId="{B017E86D-A795-ED4F-B8BC-6896F3B5D03B}"/>
          </ac:picMkLst>
        </pc:picChg>
      </pc:sldChg>
      <pc:sldChg chg="addSp delSp modSp add mod ord modNotesTx">
        <pc:chgData name="jesshenricks@gmail.com" userId="eaec273a04e5dada" providerId="LiveId" clId="{B4BE6382-E6C3-7247-8A3A-91666B7D36FC}" dt="2021-11-30T23:29:02.030" v="3042" actId="20578"/>
        <pc:sldMkLst>
          <pc:docMk/>
          <pc:sldMk cId="2491375320" sldId="594"/>
        </pc:sldMkLst>
        <pc:spChg chg="mod">
          <ac:chgData name="jesshenricks@gmail.com" userId="eaec273a04e5dada" providerId="LiveId" clId="{B4BE6382-E6C3-7247-8A3A-91666B7D36FC}" dt="2021-11-30T21:44:52.205" v="1783" actId="20577"/>
          <ac:spMkLst>
            <pc:docMk/>
            <pc:sldMk cId="2491375320" sldId="594"/>
            <ac:spMk id="2" creationId="{35568E2D-1C55-C641-B21B-58864E2B90E2}"/>
          </ac:spMkLst>
        </pc:spChg>
        <pc:picChg chg="del mod">
          <ac:chgData name="jesshenricks@gmail.com" userId="eaec273a04e5dada" providerId="LiveId" clId="{B4BE6382-E6C3-7247-8A3A-91666B7D36FC}" dt="2021-11-30T21:41:59.026" v="1740" actId="478"/>
          <ac:picMkLst>
            <pc:docMk/>
            <pc:sldMk cId="2491375320" sldId="594"/>
            <ac:picMk id="3" creationId="{077F4C55-4FD0-8E44-BEE0-C16E9EF8E386}"/>
          </ac:picMkLst>
        </pc:picChg>
        <pc:picChg chg="del">
          <ac:chgData name="jesshenricks@gmail.com" userId="eaec273a04e5dada" providerId="LiveId" clId="{B4BE6382-E6C3-7247-8A3A-91666B7D36FC}" dt="2021-11-30T21:42:00.823" v="1741" actId="478"/>
          <ac:picMkLst>
            <pc:docMk/>
            <pc:sldMk cId="2491375320" sldId="594"/>
            <ac:picMk id="4" creationId="{8E9AD1CF-6CA0-2C45-A7EB-AF903AEB9C6C}"/>
          </ac:picMkLst>
        </pc:picChg>
        <pc:picChg chg="add mod">
          <ac:chgData name="jesshenricks@gmail.com" userId="eaec273a04e5dada" providerId="LiveId" clId="{B4BE6382-E6C3-7247-8A3A-91666B7D36FC}" dt="2021-11-30T21:44:32.510" v="1765" actId="1076"/>
          <ac:picMkLst>
            <pc:docMk/>
            <pc:sldMk cId="2491375320" sldId="594"/>
            <ac:picMk id="5" creationId="{7902F4C2-0C04-374D-8403-0C4A272919D5}"/>
          </ac:picMkLst>
        </pc:picChg>
        <pc:picChg chg="add mod">
          <ac:chgData name="jesshenricks@gmail.com" userId="eaec273a04e5dada" providerId="LiveId" clId="{B4BE6382-E6C3-7247-8A3A-91666B7D36FC}" dt="2021-11-30T21:45:11.993" v="1786" actId="1076"/>
          <ac:picMkLst>
            <pc:docMk/>
            <pc:sldMk cId="2491375320" sldId="594"/>
            <ac:picMk id="6" creationId="{147FF70A-4303-B446-94CF-51918D9CA5BF}"/>
          </ac:picMkLst>
        </pc:picChg>
        <pc:picChg chg="add mod">
          <ac:chgData name="jesshenricks@gmail.com" userId="eaec273a04e5dada" providerId="LiveId" clId="{B4BE6382-E6C3-7247-8A3A-91666B7D36FC}" dt="2021-11-30T21:45:43.134" v="1791"/>
          <ac:picMkLst>
            <pc:docMk/>
            <pc:sldMk cId="2491375320" sldId="594"/>
            <ac:picMk id="7" creationId="{F9F1CBCE-DE3C-3845-9283-70317E44A428}"/>
          </ac:picMkLst>
        </pc:picChg>
        <pc:picChg chg="add mod">
          <ac:chgData name="jesshenricks@gmail.com" userId="eaec273a04e5dada" providerId="LiveId" clId="{B4BE6382-E6C3-7247-8A3A-91666B7D36FC}" dt="2021-11-30T21:45:47.001" v="1792"/>
          <ac:picMkLst>
            <pc:docMk/>
            <pc:sldMk cId="2491375320" sldId="594"/>
            <ac:picMk id="8" creationId="{D44225F5-BE83-6D47-B776-1B6F7BDED40F}"/>
          </ac:picMkLst>
        </pc:picChg>
        <pc:picChg chg="add mod">
          <ac:chgData name="jesshenricks@gmail.com" userId="eaec273a04e5dada" providerId="LiveId" clId="{B4BE6382-E6C3-7247-8A3A-91666B7D36FC}" dt="2021-11-30T23:18:58.359" v="2762"/>
          <ac:picMkLst>
            <pc:docMk/>
            <pc:sldMk cId="2491375320" sldId="594"/>
            <ac:picMk id="9" creationId="{83821F8A-0EC5-8149-917E-79069621F16B}"/>
          </ac:picMkLst>
        </pc:picChg>
      </pc:sldChg>
      <pc:sldChg chg="addSp delSp modSp add del mod ord modNotesTx">
        <pc:chgData name="jesshenricks@gmail.com" userId="eaec273a04e5dada" providerId="LiveId" clId="{B4BE6382-E6C3-7247-8A3A-91666B7D36FC}" dt="2021-11-30T23:05:55.270" v="2623" actId="2696"/>
        <pc:sldMkLst>
          <pc:docMk/>
          <pc:sldMk cId="70499616" sldId="595"/>
        </pc:sldMkLst>
        <pc:picChg chg="add mod">
          <ac:chgData name="jesshenricks@gmail.com" userId="eaec273a04e5dada" providerId="LiveId" clId="{B4BE6382-E6C3-7247-8A3A-91666B7D36FC}" dt="2021-11-30T21:43:23.758" v="1757"/>
          <ac:picMkLst>
            <pc:docMk/>
            <pc:sldMk cId="70499616" sldId="595"/>
            <ac:picMk id="3" creationId="{8F3BB108-C829-EF43-85B6-0E4BE1C19CBB}"/>
          </ac:picMkLst>
        </pc:picChg>
        <pc:picChg chg="del">
          <ac:chgData name="jesshenricks@gmail.com" userId="eaec273a04e5dada" providerId="LiveId" clId="{B4BE6382-E6C3-7247-8A3A-91666B7D36FC}" dt="2021-11-30T21:42:46.644" v="1752" actId="478"/>
          <ac:picMkLst>
            <pc:docMk/>
            <pc:sldMk cId="70499616" sldId="595"/>
            <ac:picMk id="5" creationId="{7902F4C2-0C04-374D-8403-0C4A272919D5}"/>
          </ac:picMkLst>
        </pc:picChg>
        <pc:picChg chg="del">
          <ac:chgData name="jesshenricks@gmail.com" userId="eaec273a04e5dada" providerId="LiveId" clId="{B4BE6382-E6C3-7247-8A3A-91666B7D36FC}" dt="2021-11-30T21:42:47.169" v="1753" actId="478"/>
          <ac:picMkLst>
            <pc:docMk/>
            <pc:sldMk cId="70499616" sldId="595"/>
            <ac:picMk id="6" creationId="{147FF70A-4303-B446-94CF-51918D9CA5BF}"/>
          </ac:picMkLst>
        </pc:picChg>
      </pc:sldChg>
      <pc:sldChg chg="addSp delSp modSp add mod modNotesTx">
        <pc:chgData name="jesshenricks@gmail.com" userId="eaec273a04e5dada" providerId="LiveId" clId="{B4BE6382-E6C3-7247-8A3A-91666B7D36FC}" dt="2021-11-30T23:19:02.236" v="2763"/>
        <pc:sldMkLst>
          <pc:docMk/>
          <pc:sldMk cId="358560762" sldId="596"/>
        </pc:sldMkLst>
        <pc:spChg chg="mod">
          <ac:chgData name="jesshenricks@gmail.com" userId="eaec273a04e5dada" providerId="LiveId" clId="{B4BE6382-E6C3-7247-8A3A-91666B7D36FC}" dt="2021-11-30T21:46:09.848" v="1812" actId="20577"/>
          <ac:spMkLst>
            <pc:docMk/>
            <pc:sldMk cId="358560762" sldId="596"/>
            <ac:spMk id="2" creationId="{35568E2D-1C55-C641-B21B-58864E2B90E2}"/>
          </ac:spMkLst>
        </pc:spChg>
        <pc:picChg chg="add mod">
          <ac:chgData name="jesshenricks@gmail.com" userId="eaec273a04e5dada" providerId="LiveId" clId="{B4BE6382-E6C3-7247-8A3A-91666B7D36FC}" dt="2021-11-30T21:47:41.714" v="1830"/>
          <ac:picMkLst>
            <pc:docMk/>
            <pc:sldMk cId="358560762" sldId="596"/>
            <ac:picMk id="3" creationId="{7FE86F88-8415-CC41-9AF0-ECFF08238699}"/>
          </ac:picMkLst>
        </pc:picChg>
        <pc:picChg chg="add mod">
          <ac:chgData name="jesshenricks@gmail.com" userId="eaec273a04e5dada" providerId="LiveId" clId="{B4BE6382-E6C3-7247-8A3A-91666B7D36FC}" dt="2021-11-30T21:47:45.224" v="1831"/>
          <ac:picMkLst>
            <pc:docMk/>
            <pc:sldMk cId="358560762" sldId="596"/>
            <ac:picMk id="4" creationId="{E392F739-618C-394F-8F62-F7EE98FFF3BC}"/>
          </ac:picMkLst>
        </pc:picChg>
        <pc:picChg chg="del">
          <ac:chgData name="jesshenricks@gmail.com" userId="eaec273a04e5dada" providerId="LiveId" clId="{B4BE6382-E6C3-7247-8A3A-91666B7D36FC}" dt="2021-11-30T21:46:15.181" v="1814" actId="478"/>
          <ac:picMkLst>
            <pc:docMk/>
            <pc:sldMk cId="358560762" sldId="596"/>
            <ac:picMk id="5" creationId="{7902F4C2-0C04-374D-8403-0C4A272919D5}"/>
          </ac:picMkLst>
        </pc:picChg>
        <pc:picChg chg="del">
          <ac:chgData name="jesshenricks@gmail.com" userId="eaec273a04e5dada" providerId="LiveId" clId="{B4BE6382-E6C3-7247-8A3A-91666B7D36FC}" dt="2021-11-30T21:46:15.818" v="1815" actId="478"/>
          <ac:picMkLst>
            <pc:docMk/>
            <pc:sldMk cId="358560762" sldId="596"/>
            <ac:picMk id="6" creationId="{147FF70A-4303-B446-94CF-51918D9CA5BF}"/>
          </ac:picMkLst>
        </pc:picChg>
        <pc:picChg chg="del">
          <ac:chgData name="jesshenricks@gmail.com" userId="eaec273a04e5dada" providerId="LiveId" clId="{B4BE6382-E6C3-7247-8A3A-91666B7D36FC}" dt="2021-11-30T21:46:16.343" v="1816" actId="478"/>
          <ac:picMkLst>
            <pc:docMk/>
            <pc:sldMk cId="358560762" sldId="596"/>
            <ac:picMk id="7" creationId="{F9F1CBCE-DE3C-3845-9283-70317E44A428}"/>
          </ac:picMkLst>
        </pc:picChg>
        <pc:picChg chg="del">
          <ac:chgData name="jesshenricks@gmail.com" userId="eaec273a04e5dada" providerId="LiveId" clId="{B4BE6382-E6C3-7247-8A3A-91666B7D36FC}" dt="2021-11-30T21:46:17.003" v="1817" actId="478"/>
          <ac:picMkLst>
            <pc:docMk/>
            <pc:sldMk cId="358560762" sldId="596"/>
            <ac:picMk id="8" creationId="{D44225F5-BE83-6D47-B776-1B6F7BDED40F}"/>
          </ac:picMkLst>
        </pc:picChg>
        <pc:picChg chg="add mod">
          <ac:chgData name="jesshenricks@gmail.com" userId="eaec273a04e5dada" providerId="LiveId" clId="{B4BE6382-E6C3-7247-8A3A-91666B7D36FC}" dt="2021-11-30T21:47:48.995" v="1832"/>
          <ac:picMkLst>
            <pc:docMk/>
            <pc:sldMk cId="358560762" sldId="596"/>
            <ac:picMk id="9" creationId="{7B798BCA-D196-9546-9C91-AA9859B3585D}"/>
          </ac:picMkLst>
        </pc:picChg>
        <pc:picChg chg="add mod">
          <ac:chgData name="jesshenricks@gmail.com" userId="eaec273a04e5dada" providerId="LiveId" clId="{B4BE6382-E6C3-7247-8A3A-91666B7D36FC}" dt="2021-11-30T23:19:02.236" v="2763"/>
          <ac:picMkLst>
            <pc:docMk/>
            <pc:sldMk cId="358560762" sldId="596"/>
            <ac:picMk id="10" creationId="{565CD025-307E-CD47-8D2D-6251BD8E5660}"/>
          </ac:picMkLst>
        </pc:picChg>
      </pc:sldChg>
      <pc:sldChg chg="addSp modSp new mod ord modNotesTx">
        <pc:chgData name="jesshenricks@gmail.com" userId="eaec273a04e5dada" providerId="LiveId" clId="{B4BE6382-E6C3-7247-8A3A-91666B7D36FC}" dt="2021-11-30T22:10:34.572" v="2001" actId="20578"/>
        <pc:sldMkLst>
          <pc:docMk/>
          <pc:sldMk cId="3750207724" sldId="597"/>
        </pc:sldMkLst>
        <pc:spChg chg="mod">
          <ac:chgData name="jesshenricks@gmail.com" userId="eaec273a04e5dada" providerId="LiveId" clId="{B4BE6382-E6C3-7247-8A3A-91666B7D36FC}" dt="2021-11-30T22:10:02.847" v="1996" actId="20577"/>
          <ac:spMkLst>
            <pc:docMk/>
            <pc:sldMk cId="3750207724" sldId="597"/>
            <ac:spMk id="2" creationId="{5A5CCC89-E7E4-4741-9C90-E854FE9D0505}"/>
          </ac:spMkLst>
        </pc:spChg>
        <pc:picChg chg="add mod">
          <ac:chgData name="jesshenricks@gmail.com" userId="eaec273a04e5dada" providerId="LiveId" clId="{B4BE6382-E6C3-7247-8A3A-91666B7D36FC}" dt="2021-11-30T22:07:43.978" v="1889"/>
          <ac:picMkLst>
            <pc:docMk/>
            <pc:sldMk cId="3750207724" sldId="597"/>
            <ac:picMk id="3" creationId="{0AD40C55-86A8-8C4C-8BAB-1EEE2A1954AB}"/>
          </ac:picMkLst>
        </pc:picChg>
        <pc:picChg chg="add mod">
          <ac:chgData name="jesshenricks@gmail.com" userId="eaec273a04e5dada" providerId="LiveId" clId="{B4BE6382-E6C3-7247-8A3A-91666B7D36FC}" dt="2021-11-30T22:09:22.377" v="1986"/>
          <ac:picMkLst>
            <pc:docMk/>
            <pc:sldMk cId="3750207724" sldId="597"/>
            <ac:picMk id="4" creationId="{0FE8C7B3-26E6-9F4C-A952-A39C33181BB0}"/>
          </ac:picMkLst>
        </pc:picChg>
      </pc:sldChg>
      <pc:sldChg chg="addSp delSp modSp new del mod modNotesTx">
        <pc:chgData name="jesshenricks@gmail.com" userId="eaec273a04e5dada" providerId="LiveId" clId="{B4BE6382-E6C3-7247-8A3A-91666B7D36FC}" dt="2021-11-30T22:31:35.649" v="2302" actId="2696"/>
        <pc:sldMkLst>
          <pc:docMk/>
          <pc:sldMk cId="2428457566" sldId="598"/>
        </pc:sldMkLst>
        <pc:spChg chg="add del">
          <ac:chgData name="jesshenricks@gmail.com" userId="eaec273a04e5dada" providerId="LiveId" clId="{B4BE6382-E6C3-7247-8A3A-91666B7D36FC}" dt="2021-11-30T22:11:01.973" v="2004" actId="478"/>
          <ac:spMkLst>
            <pc:docMk/>
            <pc:sldMk cId="2428457566" sldId="598"/>
            <ac:spMk id="4" creationId="{A01B99F7-0A6D-AA40-BD2E-7491684FB6FA}"/>
          </ac:spMkLst>
        </pc:spChg>
        <pc:picChg chg="add mod">
          <ac:chgData name="jesshenricks@gmail.com" userId="eaec273a04e5dada" providerId="LiveId" clId="{B4BE6382-E6C3-7247-8A3A-91666B7D36FC}" dt="2021-11-30T22:11:09.247" v="2007" actId="1076"/>
          <ac:picMkLst>
            <pc:docMk/>
            <pc:sldMk cId="2428457566" sldId="598"/>
            <ac:picMk id="5" creationId="{3263FA0F-3CA9-DE4A-9133-6CD808198DA8}"/>
          </ac:picMkLst>
        </pc:picChg>
        <pc:picChg chg="add mod">
          <ac:chgData name="jesshenricks@gmail.com" userId="eaec273a04e5dada" providerId="LiveId" clId="{B4BE6382-E6C3-7247-8A3A-91666B7D36FC}" dt="2021-11-30T22:12:01.163" v="2013"/>
          <ac:picMkLst>
            <pc:docMk/>
            <pc:sldMk cId="2428457566" sldId="598"/>
            <ac:picMk id="6" creationId="{90D00727-E8B6-1A42-BAFE-68FAA5420E43}"/>
          </ac:picMkLst>
        </pc:picChg>
      </pc:sldChg>
      <pc:sldChg chg="addSp delSp modSp add mod ord modNotesTx">
        <pc:chgData name="jesshenricks@gmail.com" userId="eaec273a04e5dada" providerId="LiveId" clId="{B4BE6382-E6C3-7247-8A3A-91666B7D36FC}" dt="2021-12-01T00:47:07.446" v="4809" actId="20578"/>
        <pc:sldMkLst>
          <pc:docMk/>
          <pc:sldMk cId="4008434456" sldId="599"/>
        </pc:sldMkLst>
        <pc:spChg chg="mod">
          <ac:chgData name="jesshenricks@gmail.com" userId="eaec273a04e5dada" providerId="LiveId" clId="{B4BE6382-E6C3-7247-8A3A-91666B7D36FC}" dt="2021-11-30T22:19:27.001" v="2144" actId="20577"/>
          <ac:spMkLst>
            <pc:docMk/>
            <pc:sldMk cId="4008434456" sldId="599"/>
            <ac:spMk id="2" creationId="{89D5E919-7ACA-574D-A7FE-A5BC23FBB2F5}"/>
          </ac:spMkLst>
        </pc:spChg>
        <pc:picChg chg="add mod">
          <ac:chgData name="jesshenricks@gmail.com" userId="eaec273a04e5dada" providerId="LiveId" clId="{B4BE6382-E6C3-7247-8A3A-91666B7D36FC}" dt="2021-11-30T22:13:52.829" v="2054"/>
          <ac:picMkLst>
            <pc:docMk/>
            <pc:sldMk cId="4008434456" sldId="599"/>
            <ac:picMk id="3" creationId="{BFFA05FB-E1AF-B94B-9829-6DFD78F371DF}"/>
          </ac:picMkLst>
        </pc:picChg>
        <pc:picChg chg="add mod">
          <ac:chgData name="jesshenricks@gmail.com" userId="eaec273a04e5dada" providerId="LiveId" clId="{B4BE6382-E6C3-7247-8A3A-91666B7D36FC}" dt="2021-11-30T22:19:33.331" v="2145"/>
          <ac:picMkLst>
            <pc:docMk/>
            <pc:sldMk cId="4008434456" sldId="599"/>
            <ac:picMk id="4" creationId="{1FBC4FC9-FDA0-5347-856B-2353A0837B35}"/>
          </ac:picMkLst>
        </pc:picChg>
        <pc:picChg chg="del">
          <ac:chgData name="jesshenricks@gmail.com" userId="eaec273a04e5dada" providerId="LiveId" clId="{B4BE6382-E6C3-7247-8A3A-91666B7D36FC}" dt="2021-11-30T22:13:12.897" v="2046" actId="478"/>
          <ac:picMkLst>
            <pc:docMk/>
            <pc:sldMk cId="4008434456" sldId="599"/>
            <ac:picMk id="5" creationId="{3263FA0F-3CA9-DE4A-9133-6CD808198DA8}"/>
          </ac:picMkLst>
        </pc:picChg>
        <pc:picChg chg="del">
          <ac:chgData name="jesshenricks@gmail.com" userId="eaec273a04e5dada" providerId="LiveId" clId="{B4BE6382-E6C3-7247-8A3A-91666B7D36FC}" dt="2021-11-30T22:13:13.628" v="2047" actId="478"/>
          <ac:picMkLst>
            <pc:docMk/>
            <pc:sldMk cId="4008434456" sldId="599"/>
            <ac:picMk id="6" creationId="{90D00727-E8B6-1A42-BAFE-68FAA5420E43}"/>
          </ac:picMkLst>
        </pc:picChg>
      </pc:sldChg>
      <pc:sldChg chg="addSp delSp modSp new mod modNotesTx">
        <pc:chgData name="jesshenricks@gmail.com" userId="eaec273a04e5dada" providerId="LiveId" clId="{B4BE6382-E6C3-7247-8A3A-91666B7D36FC}" dt="2021-12-01T01:39:05.092" v="5689"/>
        <pc:sldMkLst>
          <pc:docMk/>
          <pc:sldMk cId="3586802795" sldId="600"/>
        </pc:sldMkLst>
        <pc:spChg chg="mod">
          <ac:chgData name="jesshenricks@gmail.com" userId="eaec273a04e5dada" providerId="LiveId" clId="{B4BE6382-E6C3-7247-8A3A-91666B7D36FC}" dt="2021-11-30T22:15:59.973" v="2091" actId="20577"/>
          <ac:spMkLst>
            <pc:docMk/>
            <pc:sldMk cId="3586802795" sldId="600"/>
            <ac:spMk id="2" creationId="{A4717031-87EE-104A-A801-FC06894FB1E2}"/>
          </ac:spMkLst>
        </pc:spChg>
        <pc:spChg chg="add del">
          <ac:chgData name="jesshenricks@gmail.com" userId="eaec273a04e5dada" providerId="LiveId" clId="{B4BE6382-E6C3-7247-8A3A-91666B7D36FC}" dt="2021-11-30T22:14:32.301" v="2057" actId="22"/>
          <ac:spMkLst>
            <pc:docMk/>
            <pc:sldMk cId="3586802795" sldId="600"/>
            <ac:spMk id="4" creationId="{C3529F7A-3CEC-0B4B-BBE9-310C99D6BB08}"/>
          </ac:spMkLst>
        </pc:spChg>
        <pc:picChg chg="add mod">
          <ac:chgData name="jesshenricks@gmail.com" userId="eaec273a04e5dada" providerId="LiveId" clId="{B4BE6382-E6C3-7247-8A3A-91666B7D36FC}" dt="2021-11-30T22:17:04.683" v="2098" actId="1076"/>
          <ac:picMkLst>
            <pc:docMk/>
            <pc:sldMk cId="3586802795" sldId="600"/>
            <ac:picMk id="5" creationId="{F4150435-D3DD-6240-8A22-4E3D89826434}"/>
          </ac:picMkLst>
        </pc:picChg>
        <pc:picChg chg="add mod">
          <ac:chgData name="jesshenricks@gmail.com" userId="eaec273a04e5dada" providerId="LiveId" clId="{B4BE6382-E6C3-7247-8A3A-91666B7D36FC}" dt="2021-11-30T22:16:59.764" v="2097" actId="1076"/>
          <ac:picMkLst>
            <pc:docMk/>
            <pc:sldMk cId="3586802795" sldId="600"/>
            <ac:picMk id="6" creationId="{B9E9883B-5C87-B144-97AC-CB33179CC180}"/>
          </ac:picMkLst>
        </pc:picChg>
        <pc:picChg chg="add mod">
          <ac:chgData name="jesshenricks@gmail.com" userId="eaec273a04e5dada" providerId="LiveId" clId="{B4BE6382-E6C3-7247-8A3A-91666B7D36FC}" dt="2021-11-30T22:17:20.761" v="2102"/>
          <ac:picMkLst>
            <pc:docMk/>
            <pc:sldMk cId="3586802795" sldId="600"/>
            <ac:picMk id="7" creationId="{2F42AD9A-8700-404A-8EC9-4B7ED5DAB702}"/>
          </ac:picMkLst>
        </pc:picChg>
        <pc:picChg chg="add mod">
          <ac:chgData name="jesshenricks@gmail.com" userId="eaec273a04e5dada" providerId="LiveId" clId="{B4BE6382-E6C3-7247-8A3A-91666B7D36FC}" dt="2021-12-01T01:39:05.092" v="5689"/>
          <ac:picMkLst>
            <pc:docMk/>
            <pc:sldMk cId="3586802795" sldId="600"/>
            <ac:picMk id="8" creationId="{A0951872-DE1B-5647-9CE3-045ECD7CDBD9}"/>
          </ac:picMkLst>
        </pc:picChg>
      </pc:sldChg>
      <pc:sldChg chg="delSp modSp add del mod modNotesTx">
        <pc:chgData name="jesshenricks@gmail.com" userId="eaec273a04e5dada" providerId="LiveId" clId="{B4BE6382-E6C3-7247-8A3A-91666B7D36FC}" dt="2021-12-01T01:06:55.893" v="5088" actId="2696"/>
        <pc:sldMkLst>
          <pc:docMk/>
          <pc:sldMk cId="3984203049" sldId="601"/>
        </pc:sldMkLst>
        <pc:spChg chg="mod">
          <ac:chgData name="jesshenricks@gmail.com" userId="eaec273a04e5dada" providerId="LiveId" clId="{B4BE6382-E6C3-7247-8A3A-91666B7D36FC}" dt="2021-11-30T23:14:34.922" v="2729" actId="20577"/>
          <ac:spMkLst>
            <pc:docMk/>
            <pc:sldMk cId="3984203049" sldId="601"/>
            <ac:spMk id="2" creationId="{89D5E919-7ACA-574D-A7FE-A5BC23FBB2F5}"/>
          </ac:spMkLst>
        </pc:spChg>
        <pc:picChg chg="del">
          <ac:chgData name="jesshenricks@gmail.com" userId="eaec273a04e5dada" providerId="LiveId" clId="{B4BE6382-E6C3-7247-8A3A-91666B7D36FC}" dt="2021-11-30T23:14:21.593" v="2725" actId="478"/>
          <ac:picMkLst>
            <pc:docMk/>
            <pc:sldMk cId="3984203049" sldId="601"/>
            <ac:picMk id="3" creationId="{BFFA05FB-E1AF-B94B-9829-6DFD78F371DF}"/>
          </ac:picMkLst>
        </pc:picChg>
        <pc:picChg chg="mod">
          <ac:chgData name="jesshenricks@gmail.com" userId="eaec273a04e5dada" providerId="LiveId" clId="{B4BE6382-E6C3-7247-8A3A-91666B7D36FC}" dt="2021-11-30T23:14:25.107" v="2726" actId="1076"/>
          <ac:picMkLst>
            <pc:docMk/>
            <pc:sldMk cId="3984203049" sldId="601"/>
            <ac:picMk id="4" creationId="{1FBC4FC9-FDA0-5347-856B-2353A0837B35}"/>
          </ac:picMkLst>
        </pc:picChg>
      </pc:sldChg>
      <pc:sldChg chg="addSp delSp modSp new mod ord">
        <pc:chgData name="jesshenricks@gmail.com" userId="eaec273a04e5dada" providerId="LiveId" clId="{B4BE6382-E6C3-7247-8A3A-91666B7D36FC}" dt="2021-11-30T23:18:32.461" v="2758"/>
        <pc:sldMkLst>
          <pc:docMk/>
          <pc:sldMk cId="2418702069" sldId="602"/>
        </pc:sldMkLst>
        <pc:spChg chg="mod">
          <ac:chgData name="jesshenricks@gmail.com" userId="eaec273a04e5dada" providerId="LiveId" clId="{B4BE6382-E6C3-7247-8A3A-91666B7D36FC}" dt="2021-11-30T22:23:16.988" v="2223" actId="20577"/>
          <ac:spMkLst>
            <pc:docMk/>
            <pc:sldMk cId="2418702069" sldId="602"/>
            <ac:spMk id="2" creationId="{CF117495-BE38-174B-913F-51C97CE0AB11}"/>
          </ac:spMkLst>
        </pc:spChg>
        <pc:picChg chg="add mod">
          <ac:chgData name="jesshenricks@gmail.com" userId="eaec273a04e5dada" providerId="LiveId" clId="{B4BE6382-E6C3-7247-8A3A-91666B7D36FC}" dt="2021-11-30T22:23:23.960" v="2224"/>
          <ac:picMkLst>
            <pc:docMk/>
            <pc:sldMk cId="2418702069" sldId="602"/>
            <ac:picMk id="3" creationId="{F9B280A4-E7E3-E446-ADC7-7CCB67E24665}"/>
          </ac:picMkLst>
        </pc:picChg>
        <pc:picChg chg="add del mod">
          <ac:chgData name="jesshenricks@gmail.com" userId="eaec273a04e5dada" providerId="LiveId" clId="{B4BE6382-E6C3-7247-8A3A-91666B7D36FC}" dt="2021-11-30T22:22:45.482" v="2168" actId="478"/>
          <ac:picMkLst>
            <pc:docMk/>
            <pc:sldMk cId="2418702069" sldId="602"/>
            <ac:picMk id="4" creationId="{12131DBF-2CC2-7F40-87A0-D449D4536384}"/>
          </ac:picMkLst>
        </pc:picChg>
        <pc:picChg chg="add mod">
          <ac:chgData name="jesshenricks@gmail.com" userId="eaec273a04e5dada" providerId="LiveId" clId="{B4BE6382-E6C3-7247-8A3A-91666B7D36FC}" dt="2021-11-30T22:23:26.680" v="2225"/>
          <ac:picMkLst>
            <pc:docMk/>
            <pc:sldMk cId="2418702069" sldId="602"/>
            <ac:picMk id="5" creationId="{E69B1899-CA9E-A743-A0F3-1E1450BD26A1}"/>
          </ac:picMkLst>
        </pc:picChg>
        <pc:picChg chg="add mod">
          <ac:chgData name="jesshenricks@gmail.com" userId="eaec273a04e5dada" providerId="LiveId" clId="{B4BE6382-E6C3-7247-8A3A-91666B7D36FC}" dt="2021-11-30T23:18:32.461" v="2758"/>
          <ac:picMkLst>
            <pc:docMk/>
            <pc:sldMk cId="2418702069" sldId="602"/>
            <ac:picMk id="6" creationId="{F808E33B-90F4-294C-8E3A-CA013906E5AA}"/>
          </ac:picMkLst>
        </pc:picChg>
      </pc:sldChg>
      <pc:sldChg chg="addSp modSp new mod ord modNotesTx">
        <pc:chgData name="jesshenricks@gmail.com" userId="eaec273a04e5dada" providerId="LiveId" clId="{B4BE6382-E6C3-7247-8A3A-91666B7D36FC}" dt="2021-12-01T00:45:45.031" v="4803" actId="20578"/>
        <pc:sldMkLst>
          <pc:docMk/>
          <pc:sldMk cId="39165302" sldId="603"/>
        </pc:sldMkLst>
        <pc:spChg chg="mod">
          <ac:chgData name="jesshenricks@gmail.com" userId="eaec273a04e5dada" providerId="LiveId" clId="{B4BE6382-E6C3-7247-8A3A-91666B7D36FC}" dt="2021-11-30T22:23:58.691" v="2248" actId="20577"/>
          <ac:spMkLst>
            <pc:docMk/>
            <pc:sldMk cId="39165302" sldId="603"/>
            <ac:spMk id="2" creationId="{74728F1C-4FD2-6747-B9E3-476EB3D4CC04}"/>
          </ac:spMkLst>
        </pc:spChg>
        <pc:picChg chg="add mod">
          <ac:chgData name="jesshenricks@gmail.com" userId="eaec273a04e5dada" providerId="LiveId" clId="{B4BE6382-E6C3-7247-8A3A-91666B7D36FC}" dt="2021-11-30T22:24:23.313" v="2253" actId="1076"/>
          <ac:picMkLst>
            <pc:docMk/>
            <pc:sldMk cId="39165302" sldId="603"/>
            <ac:picMk id="3" creationId="{2F6E4C89-0BF2-1D46-BBFB-BBD8595C6479}"/>
          </ac:picMkLst>
        </pc:picChg>
        <pc:picChg chg="add mod">
          <ac:chgData name="jesshenricks@gmail.com" userId="eaec273a04e5dada" providerId="LiveId" clId="{B4BE6382-E6C3-7247-8A3A-91666B7D36FC}" dt="2021-11-30T22:29:30.783" v="2297"/>
          <ac:picMkLst>
            <pc:docMk/>
            <pc:sldMk cId="39165302" sldId="603"/>
            <ac:picMk id="4" creationId="{B29D48CF-2E5C-E84C-A224-602CDE07F184}"/>
          </ac:picMkLst>
        </pc:picChg>
        <pc:picChg chg="add mod">
          <ac:chgData name="jesshenricks@gmail.com" userId="eaec273a04e5dada" providerId="LiveId" clId="{B4BE6382-E6C3-7247-8A3A-91666B7D36FC}" dt="2021-11-30T22:36:04.078" v="2327"/>
          <ac:picMkLst>
            <pc:docMk/>
            <pc:sldMk cId="39165302" sldId="603"/>
            <ac:picMk id="5" creationId="{72925CFB-E7E4-0946-9739-A6955D106538}"/>
          </ac:picMkLst>
        </pc:picChg>
        <pc:picChg chg="add mod">
          <ac:chgData name="jesshenricks@gmail.com" userId="eaec273a04e5dada" providerId="LiveId" clId="{B4BE6382-E6C3-7247-8A3A-91666B7D36FC}" dt="2021-11-30T23:16:54.153" v="2755"/>
          <ac:picMkLst>
            <pc:docMk/>
            <pc:sldMk cId="39165302" sldId="603"/>
            <ac:picMk id="6" creationId="{F913DBBD-DC69-474D-B73C-D41DA4F72FC7}"/>
          </ac:picMkLst>
        </pc:picChg>
        <pc:picChg chg="add mod">
          <ac:chgData name="jesshenricks@gmail.com" userId="eaec273a04e5dada" providerId="LiveId" clId="{B4BE6382-E6C3-7247-8A3A-91666B7D36FC}" dt="2021-11-30T23:16:54.153" v="2755"/>
          <ac:picMkLst>
            <pc:docMk/>
            <pc:sldMk cId="39165302" sldId="603"/>
            <ac:picMk id="7" creationId="{D8645AD6-F795-D847-A01C-3B2F79FC0B8C}"/>
          </ac:picMkLst>
        </pc:picChg>
        <pc:picChg chg="add mod">
          <ac:chgData name="jesshenricks@gmail.com" userId="eaec273a04e5dada" providerId="LiveId" clId="{B4BE6382-E6C3-7247-8A3A-91666B7D36FC}" dt="2021-11-30T23:16:54.153" v="2755"/>
          <ac:picMkLst>
            <pc:docMk/>
            <pc:sldMk cId="39165302" sldId="603"/>
            <ac:picMk id="8" creationId="{B69601D7-7957-E94C-9004-F482E7ABD0B7}"/>
          </ac:picMkLst>
        </pc:picChg>
      </pc:sldChg>
      <pc:sldChg chg="addSp modSp new mod modNotesTx">
        <pc:chgData name="jesshenricks@gmail.com" userId="eaec273a04e5dada" providerId="LiveId" clId="{B4BE6382-E6C3-7247-8A3A-91666B7D36FC}" dt="2021-11-30T22:28:25.143" v="2293" actId="1076"/>
        <pc:sldMkLst>
          <pc:docMk/>
          <pc:sldMk cId="3325937855" sldId="604"/>
        </pc:sldMkLst>
        <pc:spChg chg="mod">
          <ac:chgData name="jesshenricks@gmail.com" userId="eaec273a04e5dada" providerId="LiveId" clId="{B4BE6382-E6C3-7247-8A3A-91666B7D36FC}" dt="2021-11-30T22:25:21.840" v="2269" actId="20577"/>
          <ac:spMkLst>
            <pc:docMk/>
            <pc:sldMk cId="3325937855" sldId="604"/>
            <ac:spMk id="2" creationId="{17963CCD-CBE0-4244-97FC-49C2306916EB}"/>
          </ac:spMkLst>
        </pc:spChg>
        <pc:picChg chg="add mod">
          <ac:chgData name="jesshenricks@gmail.com" userId="eaec273a04e5dada" providerId="LiveId" clId="{B4BE6382-E6C3-7247-8A3A-91666B7D36FC}" dt="2021-11-30T22:26:57.072" v="2283"/>
          <ac:picMkLst>
            <pc:docMk/>
            <pc:sldMk cId="3325937855" sldId="604"/>
            <ac:picMk id="3" creationId="{229397FE-2CDD-AE4E-A8A9-1488BED0CC46}"/>
          </ac:picMkLst>
        </pc:picChg>
        <pc:picChg chg="add mod">
          <ac:chgData name="jesshenricks@gmail.com" userId="eaec273a04e5dada" providerId="LiveId" clId="{B4BE6382-E6C3-7247-8A3A-91666B7D36FC}" dt="2021-11-30T22:27:02.728" v="2284"/>
          <ac:picMkLst>
            <pc:docMk/>
            <pc:sldMk cId="3325937855" sldId="604"/>
            <ac:picMk id="4" creationId="{B2347106-FE20-164A-BC31-C787DE606A6B}"/>
          </ac:picMkLst>
        </pc:picChg>
        <pc:picChg chg="add mod">
          <ac:chgData name="jesshenricks@gmail.com" userId="eaec273a04e5dada" providerId="LiveId" clId="{B4BE6382-E6C3-7247-8A3A-91666B7D36FC}" dt="2021-11-30T22:28:25.143" v="2293" actId="1076"/>
          <ac:picMkLst>
            <pc:docMk/>
            <pc:sldMk cId="3325937855" sldId="604"/>
            <ac:picMk id="5" creationId="{16AA0ADF-B532-9247-A10E-B6B2A34CDAD2}"/>
          </ac:picMkLst>
        </pc:picChg>
        <pc:picChg chg="add mod">
          <ac:chgData name="jesshenricks@gmail.com" userId="eaec273a04e5dada" providerId="LiveId" clId="{B4BE6382-E6C3-7247-8A3A-91666B7D36FC}" dt="2021-11-30T22:28:22.887" v="2292" actId="1076"/>
          <ac:picMkLst>
            <pc:docMk/>
            <pc:sldMk cId="3325937855" sldId="604"/>
            <ac:picMk id="6" creationId="{9AC01A30-9D4C-7B44-97DC-D58DBB1FA52F}"/>
          </ac:picMkLst>
        </pc:picChg>
      </pc:sldChg>
      <pc:sldChg chg="addSp delSp modSp add mod modNotesTx">
        <pc:chgData name="jesshenricks@gmail.com" userId="eaec273a04e5dada" providerId="LiveId" clId="{B4BE6382-E6C3-7247-8A3A-91666B7D36FC}" dt="2021-12-01T01:32:13.083" v="5559" actId="20577"/>
        <pc:sldMkLst>
          <pc:docMk/>
          <pc:sldMk cId="1272491641" sldId="605"/>
        </pc:sldMkLst>
        <pc:spChg chg="mod">
          <ac:chgData name="jesshenricks@gmail.com" userId="eaec273a04e5dada" providerId="LiveId" clId="{B4BE6382-E6C3-7247-8A3A-91666B7D36FC}" dt="2021-12-01T01:29:39.062" v="5474" actId="403"/>
          <ac:spMkLst>
            <pc:docMk/>
            <pc:sldMk cId="1272491641" sldId="605"/>
            <ac:spMk id="3" creationId="{E087787C-6E4C-9848-8A66-28AC72433074}"/>
          </ac:spMkLst>
        </pc:spChg>
        <pc:spChg chg="mod">
          <ac:chgData name="jesshenricks@gmail.com" userId="eaec273a04e5dada" providerId="LiveId" clId="{B4BE6382-E6C3-7247-8A3A-91666B7D36FC}" dt="2021-12-01T01:32:13.083" v="5559" actId="20577"/>
          <ac:spMkLst>
            <pc:docMk/>
            <pc:sldMk cId="1272491641" sldId="605"/>
            <ac:spMk id="11" creationId="{7E4580D8-96E3-5F40-9B15-52D58BCECDA1}"/>
          </ac:spMkLst>
        </pc:spChg>
        <pc:spChg chg="mod">
          <ac:chgData name="jesshenricks@gmail.com" userId="eaec273a04e5dada" providerId="LiveId" clId="{B4BE6382-E6C3-7247-8A3A-91666B7D36FC}" dt="2021-12-01T01:29:39.062" v="5474" actId="403"/>
          <ac:spMkLst>
            <pc:docMk/>
            <pc:sldMk cId="1272491641" sldId="605"/>
            <ac:spMk id="13" creationId="{4B236830-ADAE-5344-90BB-FD0A8F26756D}"/>
          </ac:spMkLst>
        </pc:spChg>
        <pc:picChg chg="del">
          <ac:chgData name="jesshenricks@gmail.com" userId="eaec273a04e5dada" providerId="LiveId" clId="{B4BE6382-E6C3-7247-8A3A-91666B7D36FC}" dt="2021-11-30T22:39:55.741" v="2338" actId="478"/>
          <ac:picMkLst>
            <pc:docMk/>
            <pc:sldMk cId="1272491641" sldId="605"/>
            <ac:picMk id="2" creationId="{47A8E338-2EC8-0B42-A577-55DFCD5F516A}"/>
          </ac:picMkLst>
        </pc:picChg>
        <pc:picChg chg="add mod">
          <ac:chgData name="jesshenricks@gmail.com" userId="eaec273a04e5dada" providerId="LiveId" clId="{B4BE6382-E6C3-7247-8A3A-91666B7D36FC}" dt="2021-11-30T22:45:51.357" v="2436" actId="1076"/>
          <ac:picMkLst>
            <pc:docMk/>
            <pc:sldMk cId="1272491641" sldId="605"/>
            <ac:picMk id="4" creationId="{F7EA42EA-CB1A-5341-83A9-29E73C74BBF3}"/>
          </ac:picMkLst>
        </pc:picChg>
        <pc:picChg chg="del">
          <ac:chgData name="jesshenricks@gmail.com" userId="eaec273a04e5dada" providerId="LiveId" clId="{B4BE6382-E6C3-7247-8A3A-91666B7D36FC}" dt="2021-11-30T22:39:55.002" v="2337" actId="478"/>
          <ac:picMkLst>
            <pc:docMk/>
            <pc:sldMk cId="1272491641" sldId="605"/>
            <ac:picMk id="5" creationId="{3C60DF16-25E5-B544-AED4-72DA5D2FDDF2}"/>
          </ac:picMkLst>
        </pc:picChg>
      </pc:sldChg>
      <pc:sldChg chg="modSp add mod">
        <pc:chgData name="jesshenricks@gmail.com" userId="eaec273a04e5dada" providerId="LiveId" clId="{B4BE6382-E6C3-7247-8A3A-91666B7D36FC}" dt="2021-12-01T00:46:51.059" v="4807" actId="948"/>
        <pc:sldMkLst>
          <pc:docMk/>
          <pc:sldMk cId="1261615272" sldId="606"/>
        </pc:sldMkLst>
        <pc:spChg chg="mod">
          <ac:chgData name="jesshenricks@gmail.com" userId="eaec273a04e5dada" providerId="LiveId" clId="{B4BE6382-E6C3-7247-8A3A-91666B7D36FC}" dt="2021-11-30T22:50:41.684" v="2563" actId="20577"/>
          <ac:spMkLst>
            <pc:docMk/>
            <pc:sldMk cId="1261615272" sldId="606"/>
            <ac:spMk id="3" creationId="{E087787C-6E4C-9848-8A66-28AC72433074}"/>
          </ac:spMkLst>
        </pc:spChg>
        <pc:spChg chg="mod">
          <ac:chgData name="jesshenricks@gmail.com" userId="eaec273a04e5dada" providerId="LiveId" clId="{B4BE6382-E6C3-7247-8A3A-91666B7D36FC}" dt="2021-12-01T00:46:51.059" v="4807" actId="948"/>
          <ac:spMkLst>
            <pc:docMk/>
            <pc:sldMk cId="1261615272" sldId="606"/>
            <ac:spMk id="11" creationId="{7E4580D8-96E3-5F40-9B15-52D58BCECDA1}"/>
          </ac:spMkLst>
        </pc:spChg>
        <pc:spChg chg="mod">
          <ac:chgData name="jesshenricks@gmail.com" userId="eaec273a04e5dada" providerId="LiveId" clId="{B4BE6382-E6C3-7247-8A3A-91666B7D36FC}" dt="2021-11-30T22:50:53.319" v="2564" actId="20577"/>
          <ac:spMkLst>
            <pc:docMk/>
            <pc:sldMk cId="1261615272" sldId="606"/>
            <ac:spMk id="13" creationId="{4B236830-ADAE-5344-90BB-FD0A8F26756D}"/>
          </ac:spMkLst>
        </pc:spChg>
      </pc:sldChg>
      <pc:sldChg chg="addSp delSp modSp add mod ord">
        <pc:chgData name="jesshenricks@gmail.com" userId="eaec273a04e5dada" providerId="LiveId" clId="{B4BE6382-E6C3-7247-8A3A-91666B7D36FC}" dt="2021-11-30T23:15:41.806" v="2738" actId="1076"/>
        <pc:sldMkLst>
          <pc:docMk/>
          <pc:sldMk cId="597756275" sldId="607"/>
        </pc:sldMkLst>
        <pc:spChg chg="mod">
          <ac:chgData name="jesshenricks@gmail.com" userId="eaec273a04e5dada" providerId="LiveId" clId="{B4BE6382-E6C3-7247-8A3A-91666B7D36FC}" dt="2021-11-30T23:10:58.069" v="2690" actId="20577"/>
          <ac:spMkLst>
            <pc:docMk/>
            <pc:sldMk cId="597756275" sldId="607"/>
            <ac:spMk id="2" creationId="{F7EDBAB8-EEBA-C44A-91DE-BDDA13087C48}"/>
          </ac:spMkLst>
        </pc:spChg>
        <pc:spChg chg="mod">
          <ac:chgData name="jesshenricks@gmail.com" userId="eaec273a04e5dada" providerId="LiveId" clId="{B4BE6382-E6C3-7247-8A3A-91666B7D36FC}" dt="2021-11-30T23:09:41.862" v="2662" actId="20577"/>
          <ac:spMkLst>
            <pc:docMk/>
            <pc:sldMk cId="597756275" sldId="607"/>
            <ac:spMk id="3" creationId="{E01A2125-75EE-C548-A82E-E35DA3298868}"/>
          </ac:spMkLst>
        </pc:spChg>
        <pc:spChg chg="add del mod">
          <ac:chgData name="jesshenricks@gmail.com" userId="eaec273a04e5dada" providerId="LiveId" clId="{B4BE6382-E6C3-7247-8A3A-91666B7D36FC}" dt="2021-11-30T23:12:26.937" v="2692" actId="931"/>
          <ac:spMkLst>
            <pc:docMk/>
            <pc:sldMk cId="597756275" sldId="607"/>
            <ac:spMk id="5" creationId="{0328D495-1F80-4949-B8DD-941BCCC678E6}"/>
          </ac:spMkLst>
        </pc:spChg>
        <pc:picChg chg="add mod">
          <ac:chgData name="jesshenricks@gmail.com" userId="eaec273a04e5dada" providerId="LiveId" clId="{B4BE6382-E6C3-7247-8A3A-91666B7D36FC}" dt="2021-11-30T23:12:45.704" v="2721" actId="962"/>
          <ac:picMkLst>
            <pc:docMk/>
            <pc:sldMk cId="597756275" sldId="607"/>
            <ac:picMk id="7" creationId="{9EAD61D5-E933-4B49-AAA2-72F9CED0B02A}"/>
          </ac:picMkLst>
        </pc:picChg>
        <pc:picChg chg="del">
          <ac:chgData name="jesshenricks@gmail.com" userId="eaec273a04e5dada" providerId="LiveId" clId="{B4BE6382-E6C3-7247-8A3A-91666B7D36FC}" dt="2021-11-30T23:10:01.440" v="2664" actId="478"/>
          <ac:picMkLst>
            <pc:docMk/>
            <pc:sldMk cId="597756275" sldId="607"/>
            <ac:picMk id="9" creationId="{389473F6-D36D-914D-A15E-8AE159898C63}"/>
          </ac:picMkLst>
        </pc:picChg>
        <pc:picChg chg="del">
          <ac:chgData name="jesshenricks@gmail.com" userId="eaec273a04e5dada" providerId="LiveId" clId="{B4BE6382-E6C3-7247-8A3A-91666B7D36FC}" dt="2021-11-30T23:10:00.584" v="2663" actId="478"/>
          <ac:picMkLst>
            <pc:docMk/>
            <pc:sldMk cId="597756275" sldId="607"/>
            <ac:picMk id="10" creationId="{ABD51B1B-ECAB-BE4D-BFE7-7F8DC329D3B2}"/>
          </ac:picMkLst>
        </pc:picChg>
        <pc:picChg chg="del">
          <ac:chgData name="jesshenricks@gmail.com" userId="eaec273a04e5dada" providerId="LiveId" clId="{B4BE6382-E6C3-7247-8A3A-91666B7D36FC}" dt="2021-11-30T23:10:01.886" v="2665" actId="478"/>
          <ac:picMkLst>
            <pc:docMk/>
            <pc:sldMk cId="597756275" sldId="607"/>
            <ac:picMk id="11" creationId="{9088E05B-5199-904E-A682-4B27B31656D6}"/>
          </ac:picMkLst>
        </pc:picChg>
        <pc:picChg chg="add mod">
          <ac:chgData name="jesshenricks@gmail.com" userId="eaec273a04e5dada" providerId="LiveId" clId="{B4BE6382-E6C3-7247-8A3A-91666B7D36FC}" dt="2021-11-30T23:15:41.806" v="2738" actId="1076"/>
          <ac:picMkLst>
            <pc:docMk/>
            <pc:sldMk cId="597756275" sldId="607"/>
            <ac:picMk id="12" creationId="{DFD6C4F6-04AD-0A41-8277-C55F14C90416}"/>
          </ac:picMkLst>
        </pc:picChg>
        <pc:picChg chg="add mod">
          <ac:chgData name="jesshenricks@gmail.com" userId="eaec273a04e5dada" providerId="LiveId" clId="{B4BE6382-E6C3-7247-8A3A-91666B7D36FC}" dt="2021-11-30T23:15:38.942" v="2737" actId="1076"/>
          <ac:picMkLst>
            <pc:docMk/>
            <pc:sldMk cId="597756275" sldId="607"/>
            <ac:picMk id="13" creationId="{F283D531-676F-2143-B0CD-416B7FCE20FB}"/>
          </ac:picMkLst>
        </pc:picChg>
        <pc:picChg chg="add mod">
          <ac:chgData name="jesshenricks@gmail.com" userId="eaec273a04e5dada" providerId="LiveId" clId="{B4BE6382-E6C3-7247-8A3A-91666B7D36FC}" dt="2021-11-30T23:15:36.582" v="2736" actId="1076"/>
          <ac:picMkLst>
            <pc:docMk/>
            <pc:sldMk cId="597756275" sldId="607"/>
            <ac:picMk id="15" creationId="{D42166E6-897A-1143-A268-DF44D25CF9FB}"/>
          </ac:picMkLst>
        </pc:picChg>
        <pc:picChg chg="del">
          <ac:chgData name="jesshenricks@gmail.com" userId="eaec273a04e5dada" providerId="LiveId" clId="{B4BE6382-E6C3-7247-8A3A-91666B7D36FC}" dt="2021-11-30T23:11:02.107" v="2691" actId="478"/>
          <ac:picMkLst>
            <pc:docMk/>
            <pc:sldMk cId="597756275" sldId="607"/>
            <ac:picMk id="24" creationId="{0A6B8B5C-33AA-8B41-A35B-48553E5CA9B4}"/>
          </ac:picMkLst>
        </pc:picChg>
      </pc:sldChg>
      <pc:sldChg chg="addSp modSp new mod modNotesTx">
        <pc:chgData name="jesshenricks@gmail.com" userId="eaec273a04e5dada" providerId="LiveId" clId="{B4BE6382-E6C3-7247-8A3A-91666B7D36FC}" dt="2021-11-30T23:23:57.910" v="2808" actId="20577"/>
        <pc:sldMkLst>
          <pc:docMk/>
          <pc:sldMk cId="2416124532" sldId="608"/>
        </pc:sldMkLst>
        <pc:spChg chg="mod">
          <ac:chgData name="jesshenricks@gmail.com" userId="eaec273a04e5dada" providerId="LiveId" clId="{B4BE6382-E6C3-7247-8A3A-91666B7D36FC}" dt="2021-11-30T23:23:24.604" v="2800" actId="20577"/>
          <ac:spMkLst>
            <pc:docMk/>
            <pc:sldMk cId="2416124532" sldId="608"/>
            <ac:spMk id="2" creationId="{4E1B2421-FA95-5740-9DD8-BACA10902289}"/>
          </ac:spMkLst>
        </pc:spChg>
        <pc:picChg chg="add mod">
          <ac:chgData name="jesshenricks@gmail.com" userId="eaec273a04e5dada" providerId="LiveId" clId="{B4BE6382-E6C3-7247-8A3A-91666B7D36FC}" dt="2021-11-30T23:23:51.806" v="2804"/>
          <ac:picMkLst>
            <pc:docMk/>
            <pc:sldMk cId="2416124532" sldId="608"/>
            <ac:picMk id="3" creationId="{ABFEC112-54AB-4049-B596-6298FCC7B464}"/>
          </ac:picMkLst>
        </pc:picChg>
        <pc:picChg chg="add mod">
          <ac:chgData name="jesshenricks@gmail.com" userId="eaec273a04e5dada" providerId="LiveId" clId="{B4BE6382-E6C3-7247-8A3A-91666B7D36FC}" dt="2021-11-30T23:23:34.423" v="2801"/>
          <ac:picMkLst>
            <pc:docMk/>
            <pc:sldMk cId="2416124532" sldId="608"/>
            <ac:picMk id="4" creationId="{95C11DB4-B99E-5747-AD09-7E8673A7DC9F}"/>
          </ac:picMkLst>
        </pc:picChg>
        <pc:picChg chg="add mod">
          <ac:chgData name="jesshenricks@gmail.com" userId="eaec273a04e5dada" providerId="LiveId" clId="{B4BE6382-E6C3-7247-8A3A-91666B7D36FC}" dt="2021-11-30T23:23:36.892" v="2802"/>
          <ac:picMkLst>
            <pc:docMk/>
            <pc:sldMk cId="2416124532" sldId="608"/>
            <ac:picMk id="5" creationId="{41F132D9-9B5A-1641-98B4-E7F2EA594537}"/>
          </ac:picMkLst>
        </pc:picChg>
      </pc:sldChg>
      <pc:sldChg chg="modSp add del mod">
        <pc:chgData name="jesshenricks@gmail.com" userId="eaec273a04e5dada" providerId="LiveId" clId="{B4BE6382-E6C3-7247-8A3A-91666B7D36FC}" dt="2021-11-30T23:54:00.677" v="3601" actId="2696"/>
        <pc:sldMkLst>
          <pc:docMk/>
          <pc:sldMk cId="0" sldId="609"/>
        </pc:sldMkLst>
        <pc:spChg chg="mod">
          <ac:chgData name="jesshenricks@gmail.com" userId="eaec273a04e5dada" providerId="LiveId" clId="{B4BE6382-E6C3-7247-8A3A-91666B7D36FC}" dt="2021-11-30T23:46:29.235" v="3532" actId="27636"/>
          <ac:spMkLst>
            <pc:docMk/>
            <pc:sldMk cId="0" sldId="609"/>
            <ac:spMk id="210" creationId="{00000000-0000-0000-0000-000000000000}"/>
          </ac:spMkLst>
        </pc:spChg>
        <pc:spChg chg="mod">
          <ac:chgData name="jesshenricks@gmail.com" userId="eaec273a04e5dada" providerId="LiveId" clId="{B4BE6382-E6C3-7247-8A3A-91666B7D36FC}" dt="2021-11-30T23:46:29.225" v="3531" actId="27636"/>
          <ac:spMkLst>
            <pc:docMk/>
            <pc:sldMk cId="0" sldId="609"/>
            <ac:spMk id="211" creationId="{00000000-0000-0000-0000-000000000000}"/>
          </ac:spMkLst>
        </pc:spChg>
        <pc:spChg chg="mod">
          <ac:chgData name="jesshenricks@gmail.com" userId="eaec273a04e5dada" providerId="LiveId" clId="{B4BE6382-E6C3-7247-8A3A-91666B7D36FC}" dt="2021-11-30T23:53:32.567" v="3598" actId="1076"/>
          <ac:spMkLst>
            <pc:docMk/>
            <pc:sldMk cId="0" sldId="609"/>
            <ac:spMk id="214" creationId="{00000000-0000-0000-0000-000000000000}"/>
          </ac:spMkLst>
        </pc:spChg>
      </pc:sldChg>
      <pc:sldChg chg="addSp delSp modSp add del mod ord">
        <pc:chgData name="jesshenricks@gmail.com" userId="eaec273a04e5dada" providerId="LiveId" clId="{B4BE6382-E6C3-7247-8A3A-91666B7D36FC}" dt="2021-12-01T00:02:38.919" v="3778" actId="2696"/>
        <pc:sldMkLst>
          <pc:docMk/>
          <pc:sldMk cId="3100561959" sldId="610"/>
        </pc:sldMkLst>
        <pc:spChg chg="add mod">
          <ac:chgData name="jesshenricks@gmail.com" userId="eaec273a04e5dada" providerId="LiveId" clId="{B4BE6382-E6C3-7247-8A3A-91666B7D36FC}" dt="2021-11-30T23:53:12.711" v="3595" actId="20577"/>
          <ac:spMkLst>
            <pc:docMk/>
            <pc:sldMk cId="3100561959" sldId="610"/>
            <ac:spMk id="5" creationId="{C5788975-4209-1340-AC2D-B4EA8147B784}"/>
          </ac:spMkLst>
        </pc:spChg>
        <pc:spChg chg="del">
          <ac:chgData name="jesshenricks@gmail.com" userId="eaec273a04e5dada" providerId="LiveId" clId="{B4BE6382-E6C3-7247-8A3A-91666B7D36FC}" dt="2021-11-30T23:47:13.303" v="3547" actId="478"/>
          <ac:spMkLst>
            <pc:docMk/>
            <pc:sldMk cId="3100561959" sldId="610"/>
            <ac:spMk id="11" creationId="{7E4580D8-96E3-5F40-9B15-52D58BCECDA1}"/>
          </ac:spMkLst>
        </pc:spChg>
        <pc:spChg chg="mod">
          <ac:chgData name="jesshenricks@gmail.com" userId="eaec273a04e5dada" providerId="LiveId" clId="{B4BE6382-E6C3-7247-8A3A-91666B7D36FC}" dt="2021-11-30T23:47:01.664" v="3546" actId="20577"/>
          <ac:spMkLst>
            <pc:docMk/>
            <pc:sldMk cId="3100561959" sldId="610"/>
            <ac:spMk id="13" creationId="{4B236830-ADAE-5344-90BB-FD0A8F26756D}"/>
          </ac:spMkLst>
        </pc:spChg>
        <pc:picChg chg="add mod">
          <ac:chgData name="jesshenricks@gmail.com" userId="eaec273a04e5dada" providerId="LiveId" clId="{B4BE6382-E6C3-7247-8A3A-91666B7D36FC}" dt="2021-11-30T23:53:52.443" v="3600"/>
          <ac:picMkLst>
            <pc:docMk/>
            <pc:sldMk cId="3100561959" sldId="610"/>
            <ac:picMk id="6" creationId="{8DFC767A-1D11-1845-A2FE-9BA560E506EB}"/>
          </ac:picMkLst>
        </pc:picChg>
      </pc:sldChg>
      <pc:sldChg chg="add del">
        <pc:chgData name="jesshenricks@gmail.com" userId="eaec273a04e5dada" providerId="LiveId" clId="{B4BE6382-E6C3-7247-8A3A-91666B7D36FC}" dt="2021-12-01T00:11:22.463" v="4009" actId="2696"/>
        <pc:sldMkLst>
          <pc:docMk/>
          <pc:sldMk cId="4200224577" sldId="610"/>
        </pc:sldMkLst>
      </pc:sldChg>
      <pc:sldChg chg="addSp delSp modSp new mod ord">
        <pc:chgData name="jesshenricks@gmail.com" userId="eaec273a04e5dada" providerId="LiveId" clId="{B4BE6382-E6C3-7247-8A3A-91666B7D36FC}" dt="2021-11-30T23:59:45.089" v="3727" actId="1076"/>
        <pc:sldMkLst>
          <pc:docMk/>
          <pc:sldMk cId="325125404" sldId="611"/>
        </pc:sldMkLst>
        <pc:spChg chg="mod">
          <ac:chgData name="jesshenricks@gmail.com" userId="eaec273a04e5dada" providerId="LiveId" clId="{B4BE6382-E6C3-7247-8A3A-91666B7D36FC}" dt="2021-11-30T23:58:50.048" v="3721" actId="20577"/>
          <ac:spMkLst>
            <pc:docMk/>
            <pc:sldMk cId="325125404" sldId="611"/>
            <ac:spMk id="2" creationId="{3CCB10B8-F14D-6E4B-969D-B203EC8EC181}"/>
          </ac:spMkLst>
        </pc:spChg>
        <pc:spChg chg="add del">
          <ac:chgData name="jesshenricks@gmail.com" userId="eaec273a04e5dada" providerId="LiveId" clId="{B4BE6382-E6C3-7247-8A3A-91666B7D36FC}" dt="2021-11-30T23:56:32.597" v="3605" actId="22"/>
          <ac:spMkLst>
            <pc:docMk/>
            <pc:sldMk cId="325125404" sldId="611"/>
            <ac:spMk id="4" creationId="{6CBA4EA9-D145-D349-A591-B7197F6FA5AC}"/>
          </ac:spMkLst>
        </pc:spChg>
        <pc:spChg chg="add mod">
          <ac:chgData name="jesshenricks@gmail.com" userId="eaec273a04e5dada" providerId="LiveId" clId="{B4BE6382-E6C3-7247-8A3A-91666B7D36FC}" dt="2021-11-30T23:59:45.089" v="3727" actId="1076"/>
          <ac:spMkLst>
            <pc:docMk/>
            <pc:sldMk cId="325125404" sldId="611"/>
            <ac:spMk id="6" creationId="{58B909C0-BA1E-CE4F-BF0F-25BBAFFF10BD}"/>
          </ac:spMkLst>
        </pc:spChg>
        <pc:picChg chg="add mod">
          <ac:chgData name="jesshenricks@gmail.com" userId="eaec273a04e5dada" providerId="LiveId" clId="{B4BE6382-E6C3-7247-8A3A-91666B7D36FC}" dt="2021-11-30T23:59:04.260" v="3723" actId="1076"/>
          <ac:picMkLst>
            <pc:docMk/>
            <pc:sldMk cId="325125404" sldId="611"/>
            <ac:picMk id="7" creationId="{B12E84C0-8753-C54E-91BE-F09FBA292187}"/>
          </ac:picMkLst>
        </pc:picChg>
        <pc:picChg chg="add mod">
          <ac:chgData name="jesshenricks@gmail.com" userId="eaec273a04e5dada" providerId="LiveId" clId="{B4BE6382-E6C3-7247-8A3A-91666B7D36FC}" dt="2021-11-30T23:59:04.260" v="3723" actId="1076"/>
          <ac:picMkLst>
            <pc:docMk/>
            <pc:sldMk cId="325125404" sldId="611"/>
            <ac:picMk id="8" creationId="{F90680CE-56BC-5341-B9EA-05450D8BD5C5}"/>
          </ac:picMkLst>
        </pc:picChg>
        <pc:picChg chg="add mod">
          <ac:chgData name="jesshenricks@gmail.com" userId="eaec273a04e5dada" providerId="LiveId" clId="{B4BE6382-E6C3-7247-8A3A-91666B7D36FC}" dt="2021-11-30T23:59:04.260" v="3723" actId="1076"/>
          <ac:picMkLst>
            <pc:docMk/>
            <pc:sldMk cId="325125404" sldId="611"/>
            <ac:picMk id="9" creationId="{ED24E9AC-EBFA-FB40-9FF1-CC17C5BD51C9}"/>
          </ac:picMkLst>
        </pc:picChg>
      </pc:sldChg>
      <pc:sldChg chg="modSp add mod">
        <pc:chgData name="jesshenricks@gmail.com" userId="eaec273a04e5dada" providerId="LiveId" clId="{B4BE6382-E6C3-7247-8A3A-91666B7D36FC}" dt="2021-12-01T00:00:52.615" v="3743" actId="255"/>
        <pc:sldMkLst>
          <pc:docMk/>
          <pc:sldMk cId="80121965" sldId="612"/>
        </pc:sldMkLst>
        <pc:spChg chg="mod">
          <ac:chgData name="jesshenricks@gmail.com" userId="eaec273a04e5dada" providerId="LiveId" clId="{B4BE6382-E6C3-7247-8A3A-91666B7D36FC}" dt="2021-12-01T00:00:52.615" v="3743" actId="255"/>
          <ac:spMkLst>
            <pc:docMk/>
            <pc:sldMk cId="80121965" sldId="612"/>
            <ac:spMk id="6" creationId="{58B909C0-BA1E-CE4F-BF0F-25BBAFFF10BD}"/>
          </ac:spMkLst>
        </pc:spChg>
      </pc:sldChg>
      <pc:sldChg chg="modSp add mod">
        <pc:chgData name="jesshenricks@gmail.com" userId="eaec273a04e5dada" providerId="LiveId" clId="{B4BE6382-E6C3-7247-8A3A-91666B7D36FC}" dt="2021-12-01T20:16:15.140" v="7511" actId="20577"/>
        <pc:sldMkLst>
          <pc:docMk/>
          <pc:sldMk cId="590494062" sldId="613"/>
        </pc:sldMkLst>
        <pc:spChg chg="mod">
          <ac:chgData name="jesshenricks@gmail.com" userId="eaec273a04e5dada" providerId="LiveId" clId="{B4BE6382-E6C3-7247-8A3A-91666B7D36FC}" dt="2021-12-01T00:36:01.851" v="4562" actId="20577"/>
          <ac:spMkLst>
            <pc:docMk/>
            <pc:sldMk cId="590494062" sldId="613"/>
            <ac:spMk id="2" creationId="{3CCB10B8-F14D-6E4B-969D-B203EC8EC181}"/>
          </ac:spMkLst>
        </pc:spChg>
        <pc:spChg chg="mod">
          <ac:chgData name="jesshenricks@gmail.com" userId="eaec273a04e5dada" providerId="LiveId" clId="{B4BE6382-E6C3-7247-8A3A-91666B7D36FC}" dt="2021-12-01T20:16:15.140" v="7511" actId="20577"/>
          <ac:spMkLst>
            <pc:docMk/>
            <pc:sldMk cId="590494062" sldId="613"/>
            <ac:spMk id="6" creationId="{58B909C0-BA1E-CE4F-BF0F-25BBAFFF10BD}"/>
          </ac:spMkLst>
        </pc:spChg>
      </pc:sldChg>
      <pc:sldChg chg="addSp delSp modSp add mod ord">
        <pc:chgData name="jesshenricks@gmail.com" userId="eaec273a04e5dada" providerId="LiveId" clId="{B4BE6382-E6C3-7247-8A3A-91666B7D36FC}" dt="2021-12-01T01:43:11.736" v="5744" actId="20577"/>
        <pc:sldMkLst>
          <pc:docMk/>
          <pc:sldMk cId="783962408" sldId="614"/>
        </pc:sldMkLst>
        <pc:spChg chg="mod">
          <ac:chgData name="jesshenricks@gmail.com" userId="eaec273a04e5dada" providerId="LiveId" clId="{B4BE6382-E6C3-7247-8A3A-91666B7D36FC}" dt="2021-12-01T01:43:11.736" v="5744" actId="20577"/>
          <ac:spMkLst>
            <pc:docMk/>
            <pc:sldMk cId="783962408" sldId="614"/>
            <ac:spMk id="2" creationId="{3CCB10B8-F14D-6E4B-969D-B203EC8EC181}"/>
          </ac:spMkLst>
        </pc:spChg>
        <pc:spChg chg="del">
          <ac:chgData name="jesshenricks@gmail.com" userId="eaec273a04e5dada" providerId="LiveId" clId="{B4BE6382-E6C3-7247-8A3A-91666B7D36FC}" dt="2021-12-01T00:04:36.384" v="3810" actId="478"/>
          <ac:spMkLst>
            <pc:docMk/>
            <pc:sldMk cId="783962408" sldId="614"/>
            <ac:spMk id="6" creationId="{58B909C0-BA1E-CE4F-BF0F-25BBAFFF10BD}"/>
          </ac:spMkLst>
        </pc:spChg>
        <pc:spChg chg="add mod">
          <ac:chgData name="jesshenricks@gmail.com" userId="eaec273a04e5dada" providerId="LiveId" clId="{B4BE6382-E6C3-7247-8A3A-91666B7D36FC}" dt="2021-12-01T01:43:05.472" v="5738"/>
          <ac:spMkLst>
            <pc:docMk/>
            <pc:sldMk cId="783962408" sldId="614"/>
            <ac:spMk id="10" creationId="{1DC8BEEA-7D45-4C47-940F-B103EB809365}"/>
          </ac:spMkLst>
        </pc:spChg>
        <pc:picChg chg="del">
          <ac:chgData name="jesshenricks@gmail.com" userId="eaec273a04e5dada" providerId="LiveId" clId="{B4BE6382-E6C3-7247-8A3A-91666B7D36FC}" dt="2021-12-01T00:04:01.503" v="3805" actId="478"/>
          <ac:picMkLst>
            <pc:docMk/>
            <pc:sldMk cId="783962408" sldId="614"/>
            <ac:picMk id="7" creationId="{B12E84C0-8753-C54E-91BE-F09FBA292187}"/>
          </ac:picMkLst>
        </pc:picChg>
        <pc:picChg chg="mod">
          <ac:chgData name="jesshenricks@gmail.com" userId="eaec273a04e5dada" providerId="LiveId" clId="{B4BE6382-E6C3-7247-8A3A-91666B7D36FC}" dt="2021-12-01T00:04:12.726" v="3809" actId="1076"/>
          <ac:picMkLst>
            <pc:docMk/>
            <pc:sldMk cId="783962408" sldId="614"/>
            <ac:picMk id="8" creationId="{F90680CE-56BC-5341-B9EA-05450D8BD5C5}"/>
          </ac:picMkLst>
        </pc:picChg>
        <pc:picChg chg="del">
          <ac:chgData name="jesshenricks@gmail.com" userId="eaec273a04e5dada" providerId="LiveId" clId="{B4BE6382-E6C3-7247-8A3A-91666B7D36FC}" dt="2021-12-01T00:04:02.797" v="3806" actId="478"/>
          <ac:picMkLst>
            <pc:docMk/>
            <pc:sldMk cId="783962408" sldId="614"/>
            <ac:picMk id="9" creationId="{ED24E9AC-EBFA-FB40-9FF1-CC17C5BD51C9}"/>
          </ac:picMkLst>
        </pc:picChg>
      </pc:sldChg>
      <pc:sldChg chg="addSp delSp modSp add mod ord">
        <pc:chgData name="jesshenricks@gmail.com" userId="eaec273a04e5dada" providerId="LiveId" clId="{B4BE6382-E6C3-7247-8A3A-91666B7D36FC}" dt="2021-12-01T00:34:29.934" v="4530" actId="6549"/>
        <pc:sldMkLst>
          <pc:docMk/>
          <pc:sldMk cId="551989804" sldId="615"/>
        </pc:sldMkLst>
        <pc:spChg chg="mod">
          <ac:chgData name="jesshenricks@gmail.com" userId="eaec273a04e5dada" providerId="LiveId" clId="{B4BE6382-E6C3-7247-8A3A-91666B7D36FC}" dt="2021-12-01T00:34:29.934" v="4530" actId="6549"/>
          <ac:spMkLst>
            <pc:docMk/>
            <pc:sldMk cId="551989804" sldId="615"/>
            <ac:spMk id="2" creationId="{3CCB10B8-F14D-6E4B-969D-B203EC8EC181}"/>
          </ac:spMkLst>
        </pc:spChg>
        <pc:spChg chg="mod">
          <ac:chgData name="jesshenricks@gmail.com" userId="eaec273a04e5dada" providerId="LiveId" clId="{B4BE6382-E6C3-7247-8A3A-91666B7D36FC}" dt="2021-12-01T00:27:17.951" v="4421" actId="14100"/>
          <ac:spMkLst>
            <pc:docMk/>
            <pc:sldMk cId="551989804" sldId="615"/>
            <ac:spMk id="10" creationId="{1DC8BEEA-7D45-4C47-940F-B103EB809365}"/>
          </ac:spMkLst>
        </pc:spChg>
        <pc:picChg chg="add mod">
          <ac:chgData name="jesshenricks@gmail.com" userId="eaec273a04e5dada" providerId="LiveId" clId="{B4BE6382-E6C3-7247-8A3A-91666B7D36FC}" dt="2021-12-01T00:12:22.803" v="4036" actId="1076"/>
          <ac:picMkLst>
            <pc:docMk/>
            <pc:sldMk cId="551989804" sldId="615"/>
            <ac:picMk id="5" creationId="{DA517FE8-11D5-F741-9FB4-B5F94DE52D92}"/>
          </ac:picMkLst>
        </pc:picChg>
        <pc:picChg chg="del">
          <ac:chgData name="jesshenricks@gmail.com" userId="eaec273a04e5dada" providerId="LiveId" clId="{B4BE6382-E6C3-7247-8A3A-91666B7D36FC}" dt="2021-12-01T00:12:15.915" v="4033" actId="478"/>
          <ac:picMkLst>
            <pc:docMk/>
            <pc:sldMk cId="551989804" sldId="615"/>
            <ac:picMk id="8" creationId="{F90680CE-56BC-5341-B9EA-05450D8BD5C5}"/>
          </ac:picMkLst>
        </pc:picChg>
      </pc:sldChg>
      <pc:sldChg chg="addSp delSp modSp add mod ord">
        <pc:chgData name="jesshenricks@gmail.com" userId="eaec273a04e5dada" providerId="LiveId" clId="{B4BE6382-E6C3-7247-8A3A-91666B7D36FC}" dt="2021-12-01T01:12:55.031" v="5090" actId="1076"/>
        <pc:sldMkLst>
          <pc:docMk/>
          <pc:sldMk cId="307680394" sldId="616"/>
        </pc:sldMkLst>
        <pc:spChg chg="mod">
          <ac:chgData name="jesshenricks@gmail.com" userId="eaec273a04e5dada" providerId="LiveId" clId="{B4BE6382-E6C3-7247-8A3A-91666B7D36FC}" dt="2021-12-01T00:28:36.045" v="4443" actId="20577"/>
          <ac:spMkLst>
            <pc:docMk/>
            <pc:sldMk cId="307680394" sldId="616"/>
            <ac:spMk id="2" creationId="{3CCB10B8-F14D-6E4B-969D-B203EC8EC181}"/>
          </ac:spMkLst>
        </pc:spChg>
        <pc:spChg chg="mod">
          <ac:chgData name="jesshenricks@gmail.com" userId="eaec273a04e5dada" providerId="LiveId" clId="{B4BE6382-E6C3-7247-8A3A-91666B7D36FC}" dt="2021-12-01T01:12:55.031" v="5090" actId="1076"/>
          <ac:spMkLst>
            <pc:docMk/>
            <pc:sldMk cId="307680394" sldId="616"/>
            <ac:spMk id="10" creationId="{1DC8BEEA-7D45-4C47-940F-B103EB809365}"/>
          </ac:spMkLst>
        </pc:spChg>
        <pc:picChg chg="del">
          <ac:chgData name="jesshenricks@gmail.com" userId="eaec273a04e5dada" providerId="LiveId" clId="{B4BE6382-E6C3-7247-8A3A-91666B7D36FC}" dt="2021-12-01T00:28:43.931" v="4444" actId="478"/>
          <ac:picMkLst>
            <pc:docMk/>
            <pc:sldMk cId="307680394" sldId="616"/>
            <ac:picMk id="5" creationId="{DA517FE8-11D5-F741-9FB4-B5F94DE52D92}"/>
          </ac:picMkLst>
        </pc:picChg>
        <pc:picChg chg="add mod">
          <ac:chgData name="jesshenricks@gmail.com" userId="eaec273a04e5dada" providerId="LiveId" clId="{B4BE6382-E6C3-7247-8A3A-91666B7D36FC}" dt="2021-12-01T00:28:51.666" v="4448" actId="1076"/>
          <ac:picMkLst>
            <pc:docMk/>
            <pc:sldMk cId="307680394" sldId="616"/>
            <ac:picMk id="6" creationId="{1A99DA83-397F-314E-8FDF-831A529446EE}"/>
          </ac:picMkLst>
        </pc:picChg>
      </pc:sldChg>
      <pc:sldChg chg="add">
        <pc:chgData name="jesshenricks@gmail.com" userId="eaec273a04e5dada" providerId="LiveId" clId="{B4BE6382-E6C3-7247-8A3A-91666B7D36FC}" dt="2021-12-01T00:35:52.763" v="4537" actId="2890"/>
        <pc:sldMkLst>
          <pc:docMk/>
          <pc:sldMk cId="3234556736" sldId="617"/>
        </pc:sldMkLst>
      </pc:sldChg>
      <pc:sldChg chg="addSp delSp modSp add mod">
        <pc:chgData name="jesshenricks@gmail.com" userId="eaec273a04e5dada" providerId="LiveId" clId="{B4BE6382-E6C3-7247-8A3A-91666B7D36FC}" dt="2021-12-01T00:58:30.105" v="5017" actId="20577"/>
        <pc:sldMkLst>
          <pc:docMk/>
          <pc:sldMk cId="42684099" sldId="618"/>
        </pc:sldMkLst>
        <pc:spChg chg="mod">
          <ac:chgData name="jesshenricks@gmail.com" userId="eaec273a04e5dada" providerId="LiveId" clId="{B4BE6382-E6C3-7247-8A3A-91666B7D36FC}" dt="2021-12-01T00:58:30.105" v="5017" actId="20577"/>
          <ac:spMkLst>
            <pc:docMk/>
            <pc:sldMk cId="42684099" sldId="618"/>
            <ac:spMk id="6" creationId="{58B909C0-BA1E-CE4F-BF0F-25BBAFFF10BD}"/>
          </ac:spMkLst>
        </pc:spChg>
        <pc:picChg chg="del">
          <ac:chgData name="jesshenricks@gmail.com" userId="eaec273a04e5dada" providerId="LiveId" clId="{B4BE6382-E6C3-7247-8A3A-91666B7D36FC}" dt="2021-12-01T00:47:26.319" v="4816" actId="478"/>
          <ac:picMkLst>
            <pc:docMk/>
            <pc:sldMk cId="42684099" sldId="618"/>
            <ac:picMk id="7" creationId="{B12E84C0-8753-C54E-91BE-F09FBA292187}"/>
          </ac:picMkLst>
        </pc:picChg>
        <pc:picChg chg="del">
          <ac:chgData name="jesshenricks@gmail.com" userId="eaec273a04e5dada" providerId="LiveId" clId="{B4BE6382-E6C3-7247-8A3A-91666B7D36FC}" dt="2021-12-01T00:47:25.450" v="4815" actId="478"/>
          <ac:picMkLst>
            <pc:docMk/>
            <pc:sldMk cId="42684099" sldId="618"/>
            <ac:picMk id="8" creationId="{F90680CE-56BC-5341-B9EA-05450D8BD5C5}"/>
          </ac:picMkLst>
        </pc:picChg>
        <pc:picChg chg="del">
          <ac:chgData name="jesshenricks@gmail.com" userId="eaec273a04e5dada" providerId="LiveId" clId="{B4BE6382-E6C3-7247-8A3A-91666B7D36FC}" dt="2021-12-01T00:47:26.961" v="4817" actId="478"/>
          <ac:picMkLst>
            <pc:docMk/>
            <pc:sldMk cId="42684099" sldId="618"/>
            <ac:picMk id="9" creationId="{ED24E9AC-EBFA-FB40-9FF1-CC17C5BD51C9}"/>
          </ac:picMkLst>
        </pc:picChg>
        <pc:picChg chg="add mod">
          <ac:chgData name="jesshenricks@gmail.com" userId="eaec273a04e5dada" providerId="LiveId" clId="{B4BE6382-E6C3-7247-8A3A-91666B7D36FC}" dt="2021-12-01T00:47:31.923" v="4818" actId="1076"/>
          <ac:picMkLst>
            <pc:docMk/>
            <pc:sldMk cId="42684099" sldId="618"/>
            <ac:picMk id="10" creationId="{08070017-C3F7-CD40-813C-94235DF798A0}"/>
          </ac:picMkLst>
        </pc:picChg>
        <pc:picChg chg="add mod">
          <ac:chgData name="jesshenricks@gmail.com" userId="eaec273a04e5dada" providerId="LiveId" clId="{B4BE6382-E6C3-7247-8A3A-91666B7D36FC}" dt="2021-12-01T00:47:31.923" v="4818" actId="1076"/>
          <ac:picMkLst>
            <pc:docMk/>
            <pc:sldMk cId="42684099" sldId="618"/>
            <ac:picMk id="11" creationId="{0400DC73-2874-2F4A-98C6-A06588152A9C}"/>
          </ac:picMkLst>
        </pc:picChg>
        <pc:picChg chg="add mod">
          <ac:chgData name="jesshenricks@gmail.com" userId="eaec273a04e5dada" providerId="LiveId" clId="{B4BE6382-E6C3-7247-8A3A-91666B7D36FC}" dt="2021-12-01T00:47:31.923" v="4818" actId="1076"/>
          <ac:picMkLst>
            <pc:docMk/>
            <pc:sldMk cId="42684099" sldId="618"/>
            <ac:picMk id="12" creationId="{9AC28551-206C-8C4A-8A81-91964E179100}"/>
          </ac:picMkLst>
        </pc:picChg>
      </pc:sldChg>
      <pc:sldChg chg="addSp modSp new mod modNotesTx">
        <pc:chgData name="jesshenricks@gmail.com" userId="eaec273a04e5dada" providerId="LiveId" clId="{B4BE6382-E6C3-7247-8A3A-91666B7D36FC}" dt="2021-12-01T01:03:57.330" v="5077" actId="20577"/>
        <pc:sldMkLst>
          <pc:docMk/>
          <pc:sldMk cId="2789056928" sldId="619"/>
        </pc:sldMkLst>
        <pc:spChg chg="mod">
          <ac:chgData name="jesshenricks@gmail.com" userId="eaec273a04e5dada" providerId="LiveId" clId="{B4BE6382-E6C3-7247-8A3A-91666B7D36FC}" dt="2021-12-01T01:03:45.021" v="5075" actId="20577"/>
          <ac:spMkLst>
            <pc:docMk/>
            <pc:sldMk cId="2789056928" sldId="619"/>
            <ac:spMk id="2" creationId="{11BA09B2-96B2-8C40-AA2C-131B35351E94}"/>
          </ac:spMkLst>
        </pc:spChg>
        <pc:picChg chg="add mod">
          <ac:chgData name="jesshenricks@gmail.com" userId="eaec273a04e5dada" providerId="LiveId" clId="{B4BE6382-E6C3-7247-8A3A-91666B7D36FC}" dt="2021-12-01T01:03:28.336" v="5037" actId="14100"/>
          <ac:picMkLst>
            <pc:docMk/>
            <pc:sldMk cId="2789056928" sldId="619"/>
            <ac:picMk id="3" creationId="{93E932BA-B3E7-8346-9A56-104F95BF8157}"/>
          </ac:picMkLst>
        </pc:picChg>
        <pc:picChg chg="add mod">
          <ac:chgData name="jesshenricks@gmail.com" userId="eaec273a04e5dada" providerId="LiveId" clId="{B4BE6382-E6C3-7247-8A3A-91666B7D36FC}" dt="2021-12-01T01:03:31.057" v="5038" actId="1076"/>
          <ac:picMkLst>
            <pc:docMk/>
            <pc:sldMk cId="2789056928" sldId="619"/>
            <ac:picMk id="4" creationId="{9933BCFD-B731-B44A-8BCE-9D9141034248}"/>
          </ac:picMkLst>
        </pc:picChg>
      </pc:sldChg>
      <pc:sldChg chg="add del">
        <pc:chgData name="jesshenricks@gmail.com" userId="eaec273a04e5dada" providerId="LiveId" clId="{B4BE6382-E6C3-7247-8A3A-91666B7D36FC}" dt="2021-12-01T01:37:30.715" v="5684" actId="2696"/>
        <pc:sldMkLst>
          <pc:docMk/>
          <pc:sldMk cId="963592472" sldId="620"/>
        </pc:sldMkLst>
      </pc:sldChg>
      <pc:sldChg chg="add del">
        <pc:chgData name="jesshenricks@gmail.com" userId="eaec273a04e5dada" providerId="LiveId" clId="{B4BE6382-E6C3-7247-8A3A-91666B7D36FC}" dt="2021-12-01T01:25:14.367" v="5354" actId="2696"/>
        <pc:sldMkLst>
          <pc:docMk/>
          <pc:sldMk cId="1716780597" sldId="620"/>
        </pc:sldMkLst>
      </pc:sldChg>
      <pc:sldChg chg="add del ord">
        <pc:chgData name="jesshenricks@gmail.com" userId="eaec273a04e5dada" providerId="LiveId" clId="{B4BE6382-E6C3-7247-8A3A-91666B7D36FC}" dt="2021-12-01T02:47:40.016" v="5747" actId="2696"/>
        <pc:sldMkLst>
          <pc:docMk/>
          <pc:sldMk cId="2646859606" sldId="620"/>
        </pc:sldMkLst>
      </pc:sldChg>
      <pc:sldChg chg="add del">
        <pc:chgData name="jesshenricks@gmail.com" userId="eaec273a04e5dada" providerId="LiveId" clId="{B4BE6382-E6C3-7247-8A3A-91666B7D36FC}" dt="2021-12-01T01:23:33.681" v="5323" actId="2696"/>
        <pc:sldMkLst>
          <pc:docMk/>
          <pc:sldMk cId="3060966574" sldId="620"/>
        </pc:sldMkLst>
      </pc:sldChg>
      <pc:sldChg chg="modSp add mod ord">
        <pc:chgData name="jesshenricks@gmail.com" userId="eaec273a04e5dada" providerId="LiveId" clId="{B4BE6382-E6C3-7247-8A3A-91666B7D36FC}" dt="2021-12-01T02:52:57.893" v="5802" actId="1076"/>
        <pc:sldMkLst>
          <pc:docMk/>
          <pc:sldMk cId="4235506396" sldId="620"/>
        </pc:sldMkLst>
        <pc:spChg chg="mod">
          <ac:chgData name="jesshenricks@gmail.com" userId="eaec273a04e5dada" providerId="LiveId" clId="{B4BE6382-E6C3-7247-8A3A-91666B7D36FC}" dt="2021-12-01T02:47:56.937" v="5763" actId="20577"/>
          <ac:spMkLst>
            <pc:docMk/>
            <pc:sldMk cId="4235506396" sldId="620"/>
            <ac:spMk id="2" creationId="{3CCB10B8-F14D-6E4B-969D-B203EC8EC181}"/>
          </ac:spMkLst>
        </pc:spChg>
        <pc:spChg chg="mod">
          <ac:chgData name="jesshenricks@gmail.com" userId="eaec273a04e5dada" providerId="LiveId" clId="{B4BE6382-E6C3-7247-8A3A-91666B7D36FC}" dt="2021-12-01T02:52:57.893" v="5802" actId="1076"/>
          <ac:spMkLst>
            <pc:docMk/>
            <pc:sldMk cId="4235506396" sldId="620"/>
            <ac:spMk id="6" creationId="{58B909C0-BA1E-CE4F-BF0F-25BBAFFF10BD}"/>
          </ac:spMkLst>
        </pc:spChg>
      </pc:sldChg>
      <pc:sldChg chg="modSp add mod">
        <pc:chgData name="jesshenricks@gmail.com" userId="eaec273a04e5dada" providerId="LiveId" clId="{B4BE6382-E6C3-7247-8A3A-91666B7D36FC}" dt="2021-12-01T02:56:05.996" v="5931" actId="20577"/>
        <pc:sldMkLst>
          <pc:docMk/>
          <pc:sldMk cId="4038447033" sldId="621"/>
        </pc:sldMkLst>
        <pc:spChg chg="mod">
          <ac:chgData name="jesshenricks@gmail.com" userId="eaec273a04e5dada" providerId="LiveId" clId="{B4BE6382-E6C3-7247-8A3A-91666B7D36FC}" dt="2021-12-01T02:56:05.996" v="5931" actId="20577"/>
          <ac:spMkLst>
            <pc:docMk/>
            <pc:sldMk cId="4038447033" sldId="621"/>
            <ac:spMk id="2" creationId="{3CCB10B8-F14D-6E4B-969D-B203EC8EC181}"/>
          </ac:spMkLst>
        </pc:spChg>
        <pc:spChg chg="mod">
          <ac:chgData name="jesshenricks@gmail.com" userId="eaec273a04e5dada" providerId="LiveId" clId="{B4BE6382-E6C3-7247-8A3A-91666B7D36FC}" dt="2021-12-01T02:56:01.861" v="5922" actId="1076"/>
          <ac:spMkLst>
            <pc:docMk/>
            <pc:sldMk cId="4038447033" sldId="621"/>
            <ac:spMk id="6" creationId="{58B909C0-BA1E-CE4F-BF0F-25BBAFFF10BD}"/>
          </ac:spMkLst>
        </pc:spChg>
      </pc:sldChg>
      <pc:sldChg chg="addSp delSp modSp new mod modNotesTx">
        <pc:chgData name="jesshenricks@gmail.com" userId="eaec273a04e5dada" providerId="LiveId" clId="{B4BE6382-E6C3-7247-8A3A-91666B7D36FC}" dt="2021-12-01T20:04:19.955" v="7428"/>
        <pc:sldMkLst>
          <pc:docMk/>
          <pc:sldMk cId="4107985999" sldId="622"/>
        </pc:sldMkLst>
        <pc:spChg chg="mod">
          <ac:chgData name="jesshenricks@gmail.com" userId="eaec273a04e5dada" providerId="LiveId" clId="{B4BE6382-E6C3-7247-8A3A-91666B7D36FC}" dt="2021-12-01T19:58:12.196" v="7397" actId="20577"/>
          <ac:spMkLst>
            <pc:docMk/>
            <pc:sldMk cId="4107985999" sldId="622"/>
            <ac:spMk id="2" creationId="{D42FDD4D-CF83-BA4C-BB74-255B216EB47F}"/>
          </ac:spMkLst>
        </pc:spChg>
        <pc:spChg chg="add mod">
          <ac:chgData name="jesshenricks@gmail.com" userId="eaec273a04e5dada" providerId="LiveId" clId="{B4BE6382-E6C3-7247-8A3A-91666B7D36FC}" dt="2021-12-01T19:54:55.645" v="7154" actId="1076"/>
          <ac:spMkLst>
            <pc:docMk/>
            <pc:sldMk cId="4107985999" sldId="622"/>
            <ac:spMk id="5" creationId="{7F910B6A-15F6-AD49-B49C-BC58E77F8555}"/>
          </ac:spMkLst>
        </pc:spChg>
        <pc:spChg chg="add del">
          <ac:chgData name="jesshenricks@gmail.com" userId="eaec273a04e5dada" providerId="LiveId" clId="{B4BE6382-E6C3-7247-8A3A-91666B7D36FC}" dt="2021-12-01T19:43:37.596" v="7017"/>
          <ac:spMkLst>
            <pc:docMk/>
            <pc:sldMk cId="4107985999" sldId="622"/>
            <ac:spMk id="6" creationId="{ABACF9A2-A9C1-6348-9DFD-448287E760B0}"/>
          </ac:spMkLst>
        </pc:spChg>
        <pc:spChg chg="add mod">
          <ac:chgData name="jesshenricks@gmail.com" userId="eaec273a04e5dada" providerId="LiveId" clId="{B4BE6382-E6C3-7247-8A3A-91666B7D36FC}" dt="2021-12-01T19:58:44.322" v="7425" actId="20577"/>
          <ac:spMkLst>
            <pc:docMk/>
            <pc:sldMk cId="4107985999" sldId="622"/>
            <ac:spMk id="10" creationId="{889EA8A7-2345-794F-9CA1-FFA998E3C244}"/>
          </ac:spMkLst>
        </pc:spChg>
        <pc:spChg chg="add mod">
          <ac:chgData name="jesshenricks@gmail.com" userId="eaec273a04e5dada" providerId="LiveId" clId="{B4BE6382-E6C3-7247-8A3A-91666B7D36FC}" dt="2021-12-01T19:54:34.620" v="7150" actId="207"/>
          <ac:spMkLst>
            <pc:docMk/>
            <pc:sldMk cId="4107985999" sldId="622"/>
            <ac:spMk id="12" creationId="{5629D907-4E9D-C845-A0B4-95498C23D6BD}"/>
          </ac:spMkLst>
        </pc:spChg>
        <pc:picChg chg="add mod modCrop">
          <ac:chgData name="jesshenricks@gmail.com" userId="eaec273a04e5dada" providerId="LiveId" clId="{B4BE6382-E6C3-7247-8A3A-91666B7D36FC}" dt="2021-12-01T20:04:00.914" v="7427" actId="14100"/>
          <ac:picMkLst>
            <pc:docMk/>
            <pc:sldMk cId="4107985999" sldId="622"/>
            <ac:picMk id="3" creationId="{7C344788-9BCA-8F43-8BAB-64C8701272C1}"/>
          </ac:picMkLst>
        </pc:picChg>
        <pc:picChg chg="add mod">
          <ac:chgData name="jesshenricks@gmail.com" userId="eaec273a04e5dada" providerId="LiveId" clId="{B4BE6382-E6C3-7247-8A3A-91666B7D36FC}" dt="2021-12-01T20:04:19.955" v="7428"/>
          <ac:picMkLst>
            <pc:docMk/>
            <pc:sldMk cId="4107985999" sldId="622"/>
            <ac:picMk id="13" creationId="{A73DF612-4521-DC42-91B6-E7BD52000AA5}"/>
          </ac:picMkLst>
        </pc:picChg>
        <pc:picChg chg="add del">
          <ac:chgData name="jesshenricks@gmail.com" userId="eaec273a04e5dada" providerId="LiveId" clId="{B4BE6382-E6C3-7247-8A3A-91666B7D36FC}" dt="2021-12-01T19:43:37.596" v="7017"/>
          <ac:picMkLst>
            <pc:docMk/>
            <pc:sldMk cId="4107985999" sldId="622"/>
            <ac:picMk id="1026" creationId="{07F7253B-D1BB-8845-99C0-91D3320470A2}"/>
          </ac:picMkLst>
        </pc:picChg>
        <pc:picChg chg="add del">
          <ac:chgData name="jesshenricks@gmail.com" userId="eaec273a04e5dada" providerId="LiveId" clId="{B4BE6382-E6C3-7247-8A3A-91666B7D36FC}" dt="2021-12-01T19:43:37.596" v="7017"/>
          <ac:picMkLst>
            <pc:docMk/>
            <pc:sldMk cId="4107985999" sldId="622"/>
            <ac:picMk id="1027" creationId="{CBB1713B-785C-3F4E-95E8-09C9FFA0CD28}"/>
          </ac:picMkLst>
        </pc:picChg>
      </pc:sldChg>
      <pc:sldMasterChg chg="delSldLayout">
        <pc:chgData name="jesshenricks@gmail.com" userId="eaec273a04e5dada" providerId="LiveId" clId="{B4BE6382-E6C3-7247-8A3A-91666B7D36FC}" dt="2021-11-30T23:54:00.677" v="3601" actId="2696"/>
        <pc:sldMasterMkLst>
          <pc:docMk/>
          <pc:sldMasterMk cId="3051202209" sldId="2147484305"/>
        </pc:sldMasterMkLst>
        <pc:sldLayoutChg chg="del">
          <pc:chgData name="jesshenricks@gmail.com" userId="eaec273a04e5dada" providerId="LiveId" clId="{B4BE6382-E6C3-7247-8A3A-91666B7D36FC}" dt="2021-11-30T23:08:59.561" v="2638" actId="2696"/>
          <pc:sldLayoutMkLst>
            <pc:docMk/>
            <pc:sldMasterMk cId="3051202209" sldId="2147484305"/>
            <pc:sldLayoutMk cId="2262037311" sldId="2147484377"/>
          </pc:sldLayoutMkLst>
        </pc:sldLayoutChg>
        <pc:sldLayoutChg chg="del">
          <pc:chgData name="jesshenricks@gmail.com" userId="eaec273a04e5dada" providerId="LiveId" clId="{B4BE6382-E6C3-7247-8A3A-91666B7D36FC}" dt="2021-11-30T23:54:00.677" v="3601" actId="2696"/>
          <pc:sldLayoutMkLst>
            <pc:docMk/>
            <pc:sldMasterMk cId="3051202209" sldId="2147484305"/>
            <pc:sldLayoutMk cId="1203416108" sldId="21474843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40DE2-BCEC-D14A-906A-CB1D1EF76C39}" type="datetimeFigureOut">
              <a:rPr lang="en-US" smtClean="0">
                <a:latin typeface="Girl Scout Display Light" panose="02020003000000000000" pitchFamily="18" charset="0"/>
              </a:rPr>
              <a:t>12/22/21</a:t>
            </a:fld>
            <a:endParaRPr lang="en-US" dirty="0">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dirty="0">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irl Scout Display Light" panose="02020003000000000000"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irl Scout Display Light" panose="02020003000000000000" pitchFamily="18" charset="0"/>
              </a:defRPr>
            </a:lvl1pPr>
          </a:lstStyle>
          <a:p>
            <a:fld id="{CA009C90-6661-0845-BD47-999BEACEFB17}" type="datetimeFigureOut">
              <a:rPr lang="en-US" smtClean="0"/>
              <a:pPr/>
              <a:t>12/22/21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irl Scout Display Light" panose="02020003000000000000"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paceplace.nasa.gov/how-many-moons/e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solarsystem.nasa.gov</a:t>
            </a:r>
            <a:r>
              <a:rPr lang="en-US" dirty="0"/>
              <a:t>/resources/991/earth-poster-version-a/</a:t>
            </a:r>
          </a:p>
          <a:p>
            <a:endParaRPr lang="en-US" dirty="0"/>
          </a:p>
          <a:p>
            <a:r>
              <a:rPr lang="en-US" dirty="0"/>
              <a:t>Slides support Daisy (Observe the Moon) and Brownie (Investigate the Moon) Space Science badge steps</a:t>
            </a:r>
          </a:p>
        </p:txBody>
      </p:sp>
      <p:sp>
        <p:nvSpPr>
          <p:cNvPr id="4" name="Slide Number Placeholder 3"/>
          <p:cNvSpPr>
            <a:spLocks noGrp="1"/>
          </p:cNvSpPr>
          <p:nvPr>
            <p:ph type="sldNum" sz="quarter" idx="5"/>
          </p:nvPr>
        </p:nvSpPr>
        <p:spPr/>
        <p:txBody>
          <a:bodyPr/>
          <a:lstStyle/>
          <a:p>
            <a:fld id="{418D6D84-A646-E642-963F-FEAA763E137C}" type="slidenum">
              <a:rPr lang="en-US" smtClean="0"/>
              <a:pPr/>
              <a:t>1</a:t>
            </a:fld>
            <a:endParaRPr lang="en-US" dirty="0"/>
          </a:p>
        </p:txBody>
      </p:sp>
    </p:spTree>
    <p:extLst>
      <p:ext uri="{BB962C8B-B14F-4D97-AF65-F5344CB8AC3E}">
        <p14:creationId xmlns:p14="http://schemas.microsoft.com/office/powerpoint/2010/main" val="383394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GIFs</a:t>
            </a:r>
          </a:p>
          <a:p>
            <a:endParaRPr lang="en-US" dirty="0"/>
          </a:p>
          <a:p>
            <a:r>
              <a:rPr lang="en-US" dirty="0"/>
              <a:t>Earth</a:t>
            </a:r>
          </a:p>
          <a:p>
            <a:r>
              <a:rPr lang="en-US" dirty="0"/>
              <a:t>https://</a:t>
            </a:r>
            <a:r>
              <a:rPr lang="en-US" dirty="0" err="1"/>
              <a:t>svs.gsfc.nasa.gov</a:t>
            </a:r>
            <a:r>
              <a:rPr lang="en-US" dirty="0"/>
              <a:t>/12312</a:t>
            </a:r>
          </a:p>
          <a:p>
            <a:r>
              <a:rPr lang="en-US" dirty="0"/>
              <a:t>https://</a:t>
            </a:r>
            <a:r>
              <a:rPr lang="en-US" dirty="0" err="1"/>
              <a:t>solarsystem.nasa.gov</a:t>
            </a:r>
            <a:r>
              <a:rPr lang="en-US" dirty="0"/>
              <a:t>/system/</a:t>
            </a:r>
            <a:r>
              <a:rPr lang="en-US" dirty="0" err="1"/>
              <a:t>downloadable_items</a:t>
            </a:r>
            <a:r>
              <a:rPr lang="en-US" dirty="0"/>
              <a:t>/2986_earthturn_600.gif</a:t>
            </a:r>
          </a:p>
          <a:p>
            <a:r>
              <a:rPr lang="en-US" dirty="0"/>
              <a:t>https://</a:t>
            </a:r>
            <a:r>
              <a:rPr lang="en-US" dirty="0" err="1"/>
              <a:t>media.giphy.com</a:t>
            </a:r>
            <a:r>
              <a:rPr lang="en-US" dirty="0"/>
              <a:t>/media/ux6AQI6MBwGqY/</a:t>
            </a:r>
            <a:r>
              <a:rPr lang="en-US" dirty="0" err="1"/>
              <a:t>giphy.gif</a:t>
            </a:r>
            <a:endParaRPr lang="en-US" dirty="0"/>
          </a:p>
          <a:p>
            <a:r>
              <a:rPr lang="en-US" dirty="0"/>
              <a:t>https://media0.giphy.com/media/J0QVUUvPeLS5G/</a:t>
            </a:r>
            <a:r>
              <a:rPr lang="en-US" dirty="0" err="1"/>
              <a:t>giphy.gif</a:t>
            </a:r>
            <a:endParaRPr lang="en-US" dirty="0"/>
          </a:p>
          <a:p>
            <a:endParaRPr lang="en-US" dirty="0"/>
          </a:p>
          <a:p>
            <a:r>
              <a:rPr lang="en-US" dirty="0"/>
              <a:t>Moon</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imagecache.jpl.nasa.gov</a:t>
            </a:r>
            <a:r>
              <a:rPr lang="en-US" dirty="0"/>
              <a:t>/images/</a:t>
            </a:r>
            <a:r>
              <a:rPr lang="en-US" dirty="0" err="1"/>
              <a:t>edu</a:t>
            </a:r>
            <a:r>
              <a:rPr lang="en-US" dirty="0"/>
              <a:t>/activities/moonjournal_9-640x350.gif</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spaceplace.nasa.gov</a:t>
            </a:r>
            <a:r>
              <a:rPr lang="en-US" dirty="0"/>
              <a:t>/moon-phases/</a:t>
            </a:r>
            <a:r>
              <a:rPr lang="en-US" dirty="0" err="1"/>
              <a:t>en</a:t>
            </a:r>
            <a:r>
              <a:rPr lang="en-US" dirty="0"/>
              <a:t>/</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pPr algn="l" fontAlgn="base"/>
            <a:r>
              <a:rPr lang="en-US" sz="900" b="0" i="0" u="none" strike="noStrike" dirty="0">
                <a:solidFill>
                  <a:schemeClr val="bg1"/>
                </a:solidFill>
                <a:effectLst/>
                <a:latin typeface="Garamond" panose="02020404030301010803" pitchFamily="18" charset="0"/>
              </a:rPr>
              <a:t>🌑 New</a:t>
            </a:r>
          </a:p>
          <a:p>
            <a:pPr algn="l" fontAlgn="base"/>
            <a:r>
              <a:rPr lang="en-US" sz="900" b="0" i="0" u="none" strike="noStrike" dirty="0">
                <a:solidFill>
                  <a:schemeClr val="bg1"/>
                </a:solidFill>
                <a:effectLst/>
                <a:latin typeface="Garamond" panose="02020404030301010803" pitchFamily="18" charset="0"/>
              </a:rPr>
              <a:t>🌒 Waxing Crescent</a:t>
            </a:r>
          </a:p>
          <a:p>
            <a:pPr algn="l" fontAlgn="base"/>
            <a:r>
              <a:rPr lang="en-US" sz="900" b="0" i="0" u="none" strike="noStrike" dirty="0">
                <a:solidFill>
                  <a:schemeClr val="bg1"/>
                </a:solidFill>
                <a:effectLst/>
                <a:latin typeface="Garamond" panose="02020404030301010803" pitchFamily="18" charset="0"/>
              </a:rPr>
              <a:t>🌓 First Quarter</a:t>
            </a:r>
            <a:endParaRPr lang="en-US" sz="900" dirty="0">
              <a:solidFill>
                <a:schemeClr val="bg1"/>
              </a:solidFill>
              <a:latin typeface="Garamond" panose="02020404030301010803" pitchFamily="18" charset="0"/>
            </a:endParaRPr>
          </a:p>
          <a:p>
            <a:pPr algn="l" fontAlgn="base"/>
            <a:r>
              <a:rPr lang="en-US" sz="900" b="0" i="0" u="none" strike="noStrike" dirty="0">
                <a:solidFill>
                  <a:schemeClr val="bg1"/>
                </a:solidFill>
                <a:effectLst/>
                <a:latin typeface="Garamond" panose="02020404030301010803" pitchFamily="18" charset="0"/>
              </a:rPr>
              <a:t>🌔 Waxing Gibbous</a:t>
            </a:r>
          </a:p>
          <a:p>
            <a:pPr algn="l" fontAlgn="base"/>
            <a:r>
              <a:rPr lang="en-US" sz="900" b="0" i="0" u="none" strike="noStrike" dirty="0">
                <a:solidFill>
                  <a:schemeClr val="bg1"/>
                </a:solidFill>
                <a:effectLst/>
                <a:latin typeface="Garamond" panose="02020404030301010803" pitchFamily="18" charset="0"/>
              </a:rPr>
              <a:t>🌕 Full</a:t>
            </a:r>
          </a:p>
          <a:p>
            <a:pPr algn="l" fontAlgn="base"/>
            <a:r>
              <a:rPr lang="en-US" sz="900" b="0" i="0" u="none" strike="noStrike" dirty="0">
                <a:solidFill>
                  <a:schemeClr val="bg1"/>
                </a:solidFill>
                <a:effectLst/>
                <a:latin typeface="Garamond" panose="02020404030301010803" pitchFamily="18" charset="0"/>
              </a:rPr>
              <a:t>🌖 Waning Gibbous</a:t>
            </a:r>
          </a:p>
          <a:p>
            <a:pPr algn="l" fontAlgn="base"/>
            <a:r>
              <a:rPr lang="en-US" sz="900" b="0" i="0" u="none" strike="noStrike" dirty="0">
                <a:solidFill>
                  <a:schemeClr val="bg1"/>
                </a:solidFill>
                <a:effectLst/>
                <a:latin typeface="Garamond" panose="02020404030301010803" pitchFamily="18" charset="0"/>
              </a:rPr>
              <a:t>🌗 Third Quarter</a:t>
            </a:r>
          </a:p>
          <a:p>
            <a:pPr algn="l" fontAlgn="base"/>
            <a:r>
              <a:rPr lang="en-US" sz="900" b="0" i="0" u="none" strike="noStrike" dirty="0">
                <a:solidFill>
                  <a:schemeClr val="bg1"/>
                </a:solidFill>
                <a:effectLst/>
                <a:latin typeface="Garamond" panose="02020404030301010803" pitchFamily="18" charset="0"/>
              </a:rPr>
              <a:t>🌘 Waning Crescent</a:t>
            </a:r>
            <a:endParaRPr lang="en-US" sz="900" dirty="0">
              <a:solidFill>
                <a:schemeClr val="bg1"/>
              </a:solidFill>
              <a:latin typeface="Garamond" panose="02020404030301010803"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10</a:t>
            </a:fld>
            <a:endParaRPr lang="en-US" dirty="0"/>
          </a:p>
        </p:txBody>
      </p:sp>
    </p:spTree>
    <p:extLst>
      <p:ext uri="{BB962C8B-B14F-4D97-AF65-F5344CB8AC3E}">
        <p14:creationId xmlns:p14="http://schemas.microsoft.com/office/powerpoint/2010/main" val="2228510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Sing to the tune of “Mister Sun” by Rafi</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Replace  “Mister” with “golden”, or try the more challenging science version “our star the Sun”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Have fun acting out the song with motions for lines like “shine down” and “hiding behind”</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11</a:t>
            </a:fld>
            <a:endParaRPr lang="en-US" dirty="0"/>
          </a:p>
        </p:txBody>
      </p:sp>
    </p:spTree>
    <p:extLst>
      <p:ext uri="{BB962C8B-B14F-4D97-AF65-F5344CB8AC3E}">
        <p14:creationId xmlns:p14="http://schemas.microsoft.com/office/powerpoint/2010/main" val="1062294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Invite everyone to stand up if they can</a:t>
            </a:r>
          </a:p>
          <a:p>
            <a:endParaRPr lang="en-US" dirty="0"/>
          </a:p>
        </p:txBody>
      </p:sp>
      <p:sp>
        <p:nvSpPr>
          <p:cNvPr id="4" name="Slide Number Placeholder 3"/>
          <p:cNvSpPr>
            <a:spLocks noGrp="1"/>
          </p:cNvSpPr>
          <p:nvPr>
            <p:ph type="sldNum" sz="quarter" idx="5"/>
          </p:nvPr>
        </p:nvSpPr>
        <p:spPr/>
        <p:txBody>
          <a:bodyPr/>
          <a:lstStyle/>
          <a:p>
            <a:fld id="{6F8923AE-FA5C-8249-A346-5E2ADB99299F}" type="slidenum">
              <a:rPr lang="en-US" smtClean="0"/>
              <a:t>12</a:t>
            </a:fld>
            <a:endParaRPr lang="en-US"/>
          </a:p>
        </p:txBody>
      </p:sp>
    </p:spTree>
    <p:extLst>
      <p:ext uri="{BB962C8B-B14F-4D97-AF65-F5344CB8AC3E}">
        <p14:creationId xmlns:p14="http://schemas.microsoft.com/office/powerpoint/2010/main" val="4253483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8923AE-FA5C-8249-A346-5E2ADB99299F}" type="slidenum">
              <a:rPr lang="en-US" smtClean="0"/>
              <a:t>13</a:t>
            </a:fld>
            <a:endParaRPr lang="en-US"/>
          </a:p>
        </p:txBody>
      </p:sp>
    </p:spTree>
    <p:extLst>
      <p:ext uri="{BB962C8B-B14F-4D97-AF65-F5344CB8AC3E}">
        <p14:creationId xmlns:p14="http://schemas.microsoft.com/office/powerpoint/2010/main" val="3712008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dirty="0"/>
              <a:t>Answer: Day</a:t>
            </a:r>
          </a:p>
          <a:p>
            <a:pPr marL="0" lvl="0" indent="0" algn="l" rtl="0">
              <a:spcBef>
                <a:spcPts val="0"/>
              </a:spcBef>
              <a:spcAft>
                <a:spcPts val="0"/>
              </a:spcAft>
              <a:buNone/>
            </a:pPr>
            <a:endParaRPr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4004718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dirty="0"/>
              <a:t>Answer: a shadow</a:t>
            </a:r>
          </a:p>
          <a:p>
            <a:pPr marL="0" lvl="0" indent="0" algn="l" rtl="0">
              <a:spcBef>
                <a:spcPts val="0"/>
              </a:spcBef>
              <a:spcAft>
                <a:spcPts val="0"/>
              </a:spcAft>
              <a:buNone/>
            </a:pPr>
            <a:endParaRPr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950821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dirty="0"/>
              <a:t>Answer: Sun</a:t>
            </a:r>
          </a:p>
          <a:p>
            <a:pPr marL="0" lvl="0" indent="0" algn="l" rtl="0">
              <a:spcBef>
                <a:spcPts val="0"/>
              </a:spcBef>
              <a:spcAft>
                <a:spcPts val="0"/>
              </a:spcAft>
              <a:buNone/>
            </a:pPr>
            <a:endParaRPr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311590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What shapes, objects, or animals can you </a:t>
            </a:r>
            <a:r>
              <a:rPr lang="en-US" b="1" dirty="0">
                <a:solidFill>
                  <a:schemeClr val="dk2"/>
                </a:solidFill>
              </a:rPr>
              <a:t>see on the Moon with your imagination?</a:t>
            </a:r>
            <a:endParaRPr lang="en-US" dirty="0"/>
          </a:p>
          <a:p>
            <a:pPr marL="0" lvl="0" indent="0" algn="l" rtl="0">
              <a:spcBef>
                <a:spcPts val="0"/>
              </a:spcBef>
              <a:spcAft>
                <a:spcPts val="0"/>
              </a:spcAft>
              <a:buNone/>
            </a:pPr>
            <a:endParaRPr lang="en-US" b="0" dirty="0">
              <a:solidFill>
                <a:schemeClr val="dk2"/>
              </a:solidFill>
            </a:endParaRPr>
          </a:p>
          <a:p>
            <a:pPr marL="0" lvl="0" indent="0" algn="l" rtl="0">
              <a:spcBef>
                <a:spcPts val="0"/>
              </a:spcBef>
              <a:spcAft>
                <a:spcPts val="0"/>
              </a:spcAft>
              <a:buNone/>
            </a:pPr>
            <a:r>
              <a:rPr lang="en-US" b="0" dirty="0">
                <a:solidFill>
                  <a:schemeClr val="dk2"/>
                </a:solidFill>
              </a:rPr>
              <a:t>Share aloud and/or draw what you see on a printout like</a:t>
            </a:r>
          </a:p>
          <a:p>
            <a:pPr marL="0" lvl="0" indent="0" algn="l" rtl="0">
              <a:spcBef>
                <a:spcPts val="0"/>
              </a:spcBef>
              <a:spcAft>
                <a:spcPts val="0"/>
              </a:spcAft>
              <a:buNone/>
            </a:pPr>
            <a:r>
              <a:rPr lang="en-US" b="0" dirty="0">
                <a:solidFill>
                  <a:schemeClr val="dk2"/>
                </a:solidFill>
              </a:rPr>
              <a:t>https://</a:t>
            </a:r>
            <a:r>
              <a:rPr lang="en-US" b="0" dirty="0" err="1">
                <a:solidFill>
                  <a:schemeClr val="dk2"/>
                </a:solidFill>
              </a:rPr>
              <a:t>nightsky.jpl.nasa.gov</a:t>
            </a:r>
            <a:r>
              <a:rPr lang="en-US" b="0" dirty="0">
                <a:solidFill>
                  <a:schemeClr val="dk2"/>
                </a:solidFill>
              </a:rPr>
              <a:t>/docs/</a:t>
            </a:r>
            <a:r>
              <a:rPr lang="en-US" b="0" dirty="0" err="1">
                <a:solidFill>
                  <a:schemeClr val="dk2"/>
                </a:solidFill>
              </a:rPr>
              <a:t>CreateMoonStory.pdf</a:t>
            </a:r>
            <a:r>
              <a:rPr lang="en-US" b="0" dirty="0">
                <a:solidFill>
                  <a:schemeClr val="dk2"/>
                </a:solidFill>
              </a:rPr>
              <a:t> </a:t>
            </a:r>
          </a:p>
          <a:p>
            <a:pPr marL="0" lvl="0" indent="0" algn="l" rtl="0">
              <a:spcBef>
                <a:spcPts val="0"/>
              </a:spcBef>
              <a:spcAft>
                <a:spcPts val="0"/>
              </a:spcAft>
              <a:buNone/>
            </a:pPr>
            <a:endParaRPr lang="en-US" b="0" dirty="0">
              <a:solidFill>
                <a:schemeClr val="dk2"/>
              </a:solidFill>
            </a:endParaRPr>
          </a:p>
          <a:p>
            <a:pPr marL="0" lvl="0" indent="0" algn="l" rtl="0">
              <a:spcBef>
                <a:spcPts val="0"/>
              </a:spcBef>
              <a:spcAft>
                <a:spcPts val="0"/>
              </a:spcAft>
              <a:buNone/>
            </a:pPr>
            <a:r>
              <a:rPr lang="en-US" dirty="0"/>
              <a:t>If using Zoom, you may have girls (one at a time) use annotations to circle area they are describing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OR girls can VERY carefully hold a blank piece of paper against the screen and use a crayon to trace the shape they see. Hold up your drawing to the camera to share.</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17</a:t>
            </a:fld>
            <a:endParaRPr lang="en-US" dirty="0"/>
          </a:p>
        </p:txBody>
      </p:sp>
    </p:spTree>
    <p:extLst>
      <p:ext uri="{BB962C8B-B14F-4D97-AF65-F5344CB8AC3E}">
        <p14:creationId xmlns:p14="http://schemas.microsoft.com/office/powerpoint/2010/main" val="3929373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79: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p79: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1328642" lvl="0" indent="0" algn="l" rtl="0">
              <a:spcBef>
                <a:spcPts val="0"/>
              </a:spcBef>
              <a:spcAft>
                <a:spcPts val="0"/>
              </a:spcAft>
              <a:buNone/>
            </a:pPr>
            <a:r>
              <a:rPr lang="en-US" sz="4100" b="1" dirty="0">
                <a:solidFill>
                  <a:srgbClr val="231F20"/>
                </a:solidFill>
                <a:latin typeface="Arial"/>
                <a:ea typeface="Arial"/>
                <a:cs typeface="Arial"/>
                <a:sym typeface="Arial"/>
              </a:rPr>
              <a:t>Jack and Jill</a:t>
            </a:r>
            <a:endParaRPr sz="4100" dirty="0">
              <a:latin typeface="Arial"/>
              <a:ea typeface="Arial"/>
              <a:cs typeface="Arial"/>
              <a:sym typeface="Arial"/>
            </a:endParaRPr>
          </a:p>
          <a:p>
            <a:pPr marL="12931" marR="5172" lvl="0" indent="0" algn="l" rtl="0">
              <a:spcBef>
                <a:spcPts val="1161"/>
              </a:spcBef>
              <a:spcAft>
                <a:spcPts val="0"/>
              </a:spcAft>
              <a:buNone/>
            </a:pPr>
            <a:r>
              <a:rPr lang="en-US" sz="2900" dirty="0" err="1">
                <a:solidFill>
                  <a:srgbClr val="231F20"/>
                </a:solidFill>
                <a:latin typeface="Arial"/>
                <a:ea typeface="Arial"/>
                <a:cs typeface="Arial"/>
                <a:sym typeface="Arial"/>
              </a:rPr>
              <a:t>Hyuki</a:t>
            </a:r>
            <a:r>
              <a:rPr lang="en-US" sz="2900" dirty="0">
                <a:solidFill>
                  <a:srgbClr val="231F20"/>
                </a:solidFill>
                <a:latin typeface="Arial"/>
                <a:ea typeface="Arial"/>
                <a:cs typeface="Arial"/>
                <a:sym typeface="Arial"/>
              </a:rPr>
              <a:t> (Jack) and </a:t>
            </a:r>
            <a:r>
              <a:rPr lang="en-US" sz="2900" dirty="0" err="1">
                <a:solidFill>
                  <a:srgbClr val="231F20"/>
                </a:solidFill>
                <a:latin typeface="Arial"/>
                <a:ea typeface="Arial"/>
                <a:cs typeface="Arial"/>
                <a:sym typeface="Arial"/>
              </a:rPr>
              <a:t>Bil</a:t>
            </a:r>
            <a:r>
              <a:rPr lang="en-US" sz="2900" dirty="0">
                <a:solidFill>
                  <a:srgbClr val="231F20"/>
                </a:solidFill>
                <a:latin typeface="Arial"/>
                <a:ea typeface="Arial"/>
                <a:cs typeface="Arial"/>
                <a:sym typeface="Arial"/>
              </a:rPr>
              <a:t> (Jill) were sent up the hill to fetch a pail of water from a magical well. Water from this well inspired poetry and prophecy. The children were spotted by the man who carries the Moon across the sky each night in his chariot. He scooped them up into his chariot and carried them away. The two children can still be seen there today, along with their bucket and pole. Can you find the splash from the spilled bucket?</a:t>
            </a:r>
            <a:endParaRPr dirty="0"/>
          </a:p>
          <a:p>
            <a:pPr marL="12931" marR="5172" lvl="0" indent="0" algn="l" rtl="0">
              <a:spcBef>
                <a:spcPts val="1161"/>
              </a:spcBef>
              <a:spcAft>
                <a:spcPts val="0"/>
              </a:spcAft>
              <a:buNone/>
            </a:pPr>
            <a:endParaRPr sz="2900" dirty="0">
              <a:solidFill>
                <a:srgbClr val="231F20"/>
              </a:solidFill>
              <a:latin typeface="Arial"/>
              <a:ea typeface="Arial"/>
              <a:cs typeface="Arial"/>
              <a:sym typeface="Arial"/>
            </a:endParaRPr>
          </a:p>
          <a:p>
            <a:pPr marL="12931" marR="5172" lvl="0" indent="0" algn="l" rtl="0">
              <a:spcBef>
                <a:spcPts val="1161"/>
              </a:spcBef>
              <a:spcAft>
                <a:spcPts val="0"/>
              </a:spcAft>
              <a:buNone/>
            </a:pPr>
            <a:endParaRPr sz="2900" dirty="0">
              <a:solidFill>
                <a:srgbClr val="231F20"/>
              </a:solidFill>
              <a:latin typeface="Arial"/>
              <a:ea typeface="Arial"/>
              <a:cs typeface="Arial"/>
              <a:sym typeface="Arial"/>
            </a:endParaRPr>
          </a:p>
          <a:p>
            <a:pPr marL="12931" marR="5172" lvl="0" indent="0" algn="l" rtl="0">
              <a:spcBef>
                <a:spcPts val="1161"/>
              </a:spcBef>
              <a:spcAft>
                <a:spcPts val="0"/>
              </a:spcAft>
              <a:buNone/>
            </a:pPr>
            <a:r>
              <a:rPr lang="en-US" sz="2900" dirty="0">
                <a:latin typeface="Arial"/>
                <a:ea typeface="Arial"/>
                <a:cs typeface="Arial"/>
                <a:sym typeface="Arial"/>
              </a:rPr>
              <a:t>https://</a:t>
            </a:r>
            <a:r>
              <a:rPr lang="en-US" sz="2900" dirty="0" err="1">
                <a:latin typeface="Arial"/>
                <a:ea typeface="Arial"/>
                <a:cs typeface="Arial"/>
                <a:sym typeface="Arial"/>
              </a:rPr>
              <a:t>nightsky.jpl.nasa.gov</a:t>
            </a:r>
            <a:r>
              <a:rPr lang="en-US" sz="2900" dirty="0">
                <a:latin typeface="Arial"/>
                <a:ea typeface="Arial"/>
                <a:cs typeface="Arial"/>
                <a:sym typeface="Arial"/>
              </a:rPr>
              <a:t>/docs/MoonStoriesASP2019.pdf</a:t>
            </a:r>
            <a:endParaRPr dirty="0"/>
          </a:p>
        </p:txBody>
      </p:sp>
      <p:sp>
        <p:nvSpPr>
          <p:cNvPr id="975" name="Google Shape;975;p79: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79: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p79: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972397" lvl="0" indent="0" algn="l" rtl="0">
              <a:spcBef>
                <a:spcPts val="0"/>
              </a:spcBef>
              <a:spcAft>
                <a:spcPts val="0"/>
              </a:spcAft>
              <a:buNone/>
            </a:pPr>
            <a:r>
              <a:rPr lang="en-US" sz="9600" b="1" dirty="0">
                <a:solidFill>
                  <a:srgbClr val="231F20"/>
                </a:solidFill>
                <a:latin typeface="Arial"/>
                <a:ea typeface="Arial"/>
                <a:cs typeface="Arial"/>
                <a:sym typeface="Arial"/>
              </a:rPr>
              <a:t>Toad in the Moon</a:t>
            </a:r>
            <a:endParaRPr lang="en-US" sz="9600" dirty="0">
              <a:latin typeface="Arial"/>
              <a:ea typeface="Arial"/>
              <a:cs typeface="Arial"/>
              <a:sym typeface="Arial"/>
            </a:endParaRPr>
          </a:p>
          <a:p>
            <a:pPr marL="12931" marR="102154" lvl="0" indent="0" algn="l" rtl="0">
              <a:spcBef>
                <a:spcPts val="2016"/>
              </a:spcBef>
              <a:spcAft>
                <a:spcPts val="0"/>
              </a:spcAft>
              <a:buNone/>
            </a:pPr>
            <a:r>
              <a:rPr lang="en-US" sz="4400" dirty="0">
                <a:solidFill>
                  <a:srgbClr val="231F20"/>
                </a:solidFill>
                <a:latin typeface="Arial"/>
                <a:ea typeface="Arial"/>
                <a:cs typeface="Arial"/>
                <a:sym typeface="Arial"/>
              </a:rPr>
              <a:t>Heng O found out that her husband, Sheng I, had discovered the secret of immortality. When she found his magic potion, she drank it and immediately flew out the window up to the Moon.</a:t>
            </a:r>
            <a:endParaRPr lang="en-US" sz="4400" dirty="0">
              <a:latin typeface="Arial"/>
              <a:ea typeface="Arial"/>
              <a:cs typeface="Arial"/>
              <a:sym typeface="Arial"/>
            </a:endParaRPr>
          </a:p>
          <a:p>
            <a:pPr marL="12931" marR="5172" lvl="0" indent="0" algn="l" rtl="0">
              <a:spcBef>
                <a:spcPts val="0"/>
              </a:spcBef>
              <a:spcAft>
                <a:spcPts val="0"/>
              </a:spcAft>
              <a:buNone/>
            </a:pPr>
            <a:r>
              <a:rPr lang="en-US" sz="4400" dirty="0">
                <a:solidFill>
                  <a:srgbClr val="231F20"/>
                </a:solidFill>
                <a:latin typeface="Arial"/>
                <a:ea typeface="Arial"/>
                <a:cs typeface="Arial"/>
                <a:sym typeface="Arial"/>
              </a:rPr>
              <a:t>Sheng I was so angry with what she had done, he turned her into a three-legged toad. Can you see the toad in the face of the full moon?</a:t>
            </a:r>
            <a:endParaRPr lang="en-US" sz="4400" dirty="0"/>
          </a:p>
          <a:p>
            <a:pPr marL="12931" marR="5172" lvl="0" indent="0" algn="l" rtl="0">
              <a:spcBef>
                <a:spcPts val="0"/>
              </a:spcBef>
              <a:spcAft>
                <a:spcPts val="0"/>
              </a:spcAft>
              <a:buNone/>
            </a:pPr>
            <a:endParaRPr lang="en-US" sz="4400" dirty="0">
              <a:solidFill>
                <a:srgbClr val="231F20"/>
              </a:solidFill>
              <a:latin typeface="Arial"/>
              <a:ea typeface="Arial"/>
              <a:cs typeface="Arial"/>
              <a:sym typeface="Arial"/>
            </a:endParaRPr>
          </a:p>
          <a:p>
            <a:pPr marL="12931" marR="5172" lvl="0" indent="0" algn="l" rtl="0">
              <a:spcBef>
                <a:spcPts val="0"/>
              </a:spcBef>
              <a:spcAft>
                <a:spcPts val="0"/>
              </a:spcAft>
              <a:buNone/>
            </a:pPr>
            <a:endParaRPr lang="en-US" sz="4400" dirty="0">
              <a:solidFill>
                <a:srgbClr val="231F20"/>
              </a:solidFill>
              <a:latin typeface="Arial"/>
              <a:ea typeface="Arial"/>
              <a:cs typeface="Arial"/>
              <a:sym typeface="Arial"/>
            </a:endParaRPr>
          </a:p>
          <a:p>
            <a:pPr marL="12931" marR="5172" lvl="0" indent="0" algn="l" rtl="0">
              <a:spcBef>
                <a:spcPts val="0"/>
              </a:spcBef>
              <a:spcAft>
                <a:spcPts val="0"/>
              </a:spcAft>
              <a:buNone/>
            </a:pPr>
            <a:r>
              <a:rPr lang="en-US" sz="4400" dirty="0">
                <a:latin typeface="Arial"/>
                <a:ea typeface="Arial"/>
                <a:cs typeface="Arial"/>
                <a:sym typeface="Arial"/>
              </a:rPr>
              <a:t>https://</a:t>
            </a:r>
            <a:r>
              <a:rPr lang="en-US" sz="4400" dirty="0" err="1">
                <a:latin typeface="Arial"/>
                <a:ea typeface="Arial"/>
                <a:cs typeface="Arial"/>
                <a:sym typeface="Arial"/>
              </a:rPr>
              <a:t>nightsky.jpl.nasa.gov</a:t>
            </a:r>
            <a:r>
              <a:rPr lang="en-US" sz="4400" dirty="0">
                <a:latin typeface="Arial"/>
                <a:ea typeface="Arial"/>
                <a:cs typeface="Arial"/>
                <a:sym typeface="Arial"/>
              </a:rPr>
              <a:t>/docs/MoonStoriesASP2019.pdf</a:t>
            </a:r>
            <a:endParaRPr lang="en-US" sz="4400" dirty="0"/>
          </a:p>
        </p:txBody>
      </p:sp>
      <p:sp>
        <p:nvSpPr>
          <p:cNvPr id="975" name="Google Shape;975;p79: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07405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a:t>
            </a:fld>
            <a:endParaRPr lang="en-US" dirty="0"/>
          </a:p>
        </p:txBody>
      </p:sp>
    </p:spTree>
    <p:extLst>
      <p:ext uri="{BB962C8B-B14F-4D97-AF65-F5344CB8AC3E}">
        <p14:creationId xmlns:p14="http://schemas.microsoft.com/office/powerpoint/2010/main" val="1385616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79: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p79: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12931" marR="91163" lvl="0" indent="0" algn="l" rtl="0">
              <a:spcBef>
                <a:spcPts val="0"/>
              </a:spcBef>
              <a:spcAft>
                <a:spcPts val="0"/>
              </a:spcAft>
              <a:buNone/>
            </a:pPr>
            <a:r>
              <a:rPr lang="en-US" sz="4400" b="1" dirty="0"/>
              <a:t>Fox in the Moon</a:t>
            </a:r>
            <a:endParaRPr lang="en-US" sz="4400" b="1" dirty="0">
              <a:solidFill>
                <a:srgbClr val="231F20"/>
              </a:solidFill>
              <a:latin typeface="Arial"/>
              <a:ea typeface="Arial"/>
              <a:cs typeface="Arial"/>
              <a:sym typeface="Arial"/>
            </a:endParaRPr>
          </a:p>
          <a:p>
            <a:pPr marL="12931" marR="91163" lvl="0" indent="0" algn="l" rtl="0">
              <a:spcBef>
                <a:spcPts val="0"/>
              </a:spcBef>
              <a:spcAft>
                <a:spcPts val="0"/>
              </a:spcAft>
              <a:buNone/>
            </a:pPr>
            <a:r>
              <a:rPr lang="en-US" sz="4400" dirty="0">
                <a:solidFill>
                  <a:srgbClr val="231F20"/>
                </a:solidFill>
                <a:latin typeface="Arial"/>
                <a:ea typeface="Arial"/>
                <a:cs typeface="Arial"/>
                <a:sym typeface="Arial"/>
              </a:rPr>
              <a:t>All that Fox could think about was getting to Moon. After braiding a grass rope long enough to reach Moon, he got help from the birds to fly it up to</a:t>
            </a:r>
            <a:r>
              <a:rPr lang="en-US" sz="4400" dirty="0">
                <a:latin typeface="Arial"/>
                <a:ea typeface="Arial"/>
                <a:cs typeface="Arial"/>
                <a:sym typeface="Arial"/>
              </a:rPr>
              <a:t> </a:t>
            </a:r>
            <a:r>
              <a:rPr lang="en-US" sz="4400" dirty="0">
                <a:solidFill>
                  <a:srgbClr val="231F20"/>
                </a:solidFill>
                <a:latin typeface="Arial"/>
                <a:ea typeface="Arial"/>
                <a:cs typeface="Arial"/>
                <a:sym typeface="Arial"/>
              </a:rPr>
              <a:t>Moon for him. Once that was done, Fox climbed up the rope. Now the birds say they can see Fox in the Full Moon. Can you?</a:t>
            </a:r>
            <a:endParaRPr lang="en-US" sz="4400" dirty="0"/>
          </a:p>
          <a:p>
            <a:pPr marL="12931" marR="5172" lvl="0" indent="0" algn="just" rtl="0">
              <a:spcBef>
                <a:spcPts val="0"/>
              </a:spcBef>
              <a:spcAft>
                <a:spcPts val="0"/>
              </a:spcAft>
              <a:buNone/>
            </a:pPr>
            <a:endParaRPr lang="en-US" sz="4400" dirty="0">
              <a:solidFill>
                <a:srgbClr val="231F20"/>
              </a:solidFill>
              <a:latin typeface="Arial"/>
              <a:ea typeface="Arial"/>
              <a:cs typeface="Arial"/>
              <a:sym typeface="Arial"/>
            </a:endParaRPr>
          </a:p>
          <a:p>
            <a:pPr marL="12931" marR="5172" lvl="0" indent="0" algn="just" rtl="0">
              <a:spcBef>
                <a:spcPts val="0"/>
              </a:spcBef>
              <a:spcAft>
                <a:spcPts val="0"/>
              </a:spcAft>
              <a:buNone/>
            </a:pPr>
            <a:endParaRPr lang="en-US" sz="4400" dirty="0">
              <a:solidFill>
                <a:srgbClr val="231F20"/>
              </a:solidFill>
              <a:latin typeface="Arial"/>
              <a:ea typeface="Arial"/>
              <a:cs typeface="Arial"/>
              <a:sym typeface="Arial"/>
            </a:endParaRPr>
          </a:p>
          <a:p>
            <a:pPr marL="12931" marR="5172" lvl="0" indent="0" algn="just" rtl="0">
              <a:spcBef>
                <a:spcPts val="0"/>
              </a:spcBef>
              <a:spcAft>
                <a:spcPts val="0"/>
              </a:spcAft>
              <a:buNone/>
            </a:pPr>
            <a:r>
              <a:rPr lang="en-US" sz="4400" dirty="0">
                <a:latin typeface="Arial"/>
                <a:ea typeface="Arial"/>
                <a:cs typeface="Arial"/>
                <a:sym typeface="Arial"/>
              </a:rPr>
              <a:t>https://</a:t>
            </a:r>
            <a:r>
              <a:rPr lang="en-US" sz="4400" dirty="0" err="1">
                <a:latin typeface="Arial"/>
                <a:ea typeface="Arial"/>
                <a:cs typeface="Arial"/>
                <a:sym typeface="Arial"/>
              </a:rPr>
              <a:t>nightsky.jpl.nasa.gov</a:t>
            </a:r>
            <a:r>
              <a:rPr lang="en-US" sz="4400" dirty="0">
                <a:latin typeface="Arial"/>
                <a:ea typeface="Arial"/>
                <a:cs typeface="Arial"/>
                <a:sym typeface="Arial"/>
              </a:rPr>
              <a:t>/docs/MoonStoriesASP2019.pdf</a:t>
            </a:r>
            <a:endParaRPr lang="en-US" sz="4400" dirty="0"/>
          </a:p>
          <a:p>
            <a:pPr marL="0" lvl="0" indent="0" algn="l" rtl="0">
              <a:spcBef>
                <a:spcPts val="0"/>
              </a:spcBef>
              <a:spcAft>
                <a:spcPts val="0"/>
              </a:spcAft>
              <a:buNone/>
            </a:pPr>
            <a:endParaRPr lang="en-US" sz="4400" dirty="0"/>
          </a:p>
          <a:p>
            <a:pPr marL="972397" lvl="0" indent="0" algn="l" rtl="0">
              <a:spcBef>
                <a:spcPts val="0"/>
              </a:spcBef>
              <a:spcAft>
                <a:spcPts val="0"/>
              </a:spcAft>
              <a:buNone/>
            </a:pPr>
            <a:endParaRPr lang="en-US" sz="4400" dirty="0"/>
          </a:p>
        </p:txBody>
      </p:sp>
      <p:sp>
        <p:nvSpPr>
          <p:cNvPr id="975" name="Google Shape;975;p79: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197700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dirty="0"/>
              <a:t>https://</a:t>
            </a:r>
            <a:r>
              <a:rPr lang="en-US" dirty="0" err="1"/>
              <a:t>www.nasa.gov</a:t>
            </a:r>
            <a:r>
              <a:rPr lang="en-US" dirty="0"/>
              <a:t>/</a:t>
            </a:r>
            <a:r>
              <a:rPr lang="en-US" dirty="0" err="1"/>
              <a:t>mission_pages</a:t>
            </a:r>
            <a:r>
              <a:rPr lang="en-US" dirty="0"/>
              <a:t>/LRO/images/</a:t>
            </a:r>
            <a:r>
              <a:rPr lang="en-US" dirty="0" err="1"/>
              <a:t>index.html</a:t>
            </a:r>
            <a:endParaRPr lang="en-US" dirty="0"/>
          </a:p>
          <a:p>
            <a:pPr marL="0" lvl="0" indent="0" algn="l" rtl="0">
              <a:spcBef>
                <a:spcPts val="0"/>
              </a:spcBef>
              <a:spcAft>
                <a:spcPts val="0"/>
              </a:spcAft>
              <a:buNone/>
            </a:pPr>
            <a:endParaRPr lang="en-US"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906496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spaceplace.nasa.gov</a:t>
            </a:r>
            <a:r>
              <a:rPr lang="en-US" dirty="0"/>
              <a:t>/all-about-the-moon/</a:t>
            </a:r>
            <a:r>
              <a:rPr lang="en-US" dirty="0" err="1"/>
              <a:t>en</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sz="900" b="0" dirty="0">
              <a:solidFill>
                <a:schemeClr val="tx1"/>
              </a:solidFill>
              <a:latin typeface="Girl Scout Display Light" panose="02020003000000000000" pitchFamily="18" charset="0"/>
              <a:ea typeface="+mn-ea"/>
              <a:cs typeface="+mn-cs"/>
              <a:sym typeface="Arial"/>
            </a:endParaRPr>
          </a:p>
          <a:p>
            <a:pPr marL="0" lvl="0" indent="0" algn="l" rtl="0">
              <a:spcBef>
                <a:spcPts val="0"/>
              </a:spcBef>
              <a:spcAft>
                <a:spcPts val="0"/>
              </a:spcAft>
              <a:buNone/>
            </a:pPr>
            <a:r>
              <a:rPr lang="en-US" sz="1400" b="1" dirty="0">
                <a:solidFill>
                  <a:srgbClr val="00AE58"/>
                </a:solidFill>
                <a:latin typeface="Arial"/>
                <a:ea typeface="Arial"/>
                <a:cs typeface="Arial"/>
                <a:sym typeface="Arial"/>
              </a:rPr>
              <a:t>True</a:t>
            </a:r>
            <a:endParaRPr lang="en-US" sz="800" dirty="0"/>
          </a:p>
          <a:p>
            <a:pPr marL="0" indent="0">
              <a:buNone/>
            </a:pPr>
            <a:r>
              <a:rPr lang="en-US" dirty="0">
                <a:solidFill>
                  <a:schemeClr val="dk1"/>
                </a:solidFill>
                <a:latin typeface="Arial"/>
                <a:ea typeface="Arial"/>
                <a:cs typeface="Arial"/>
                <a:sym typeface="Arial"/>
              </a:rPr>
              <a:t>The </a:t>
            </a:r>
            <a:r>
              <a:rPr lang="en-US" b="1" dirty="0">
                <a:solidFill>
                  <a:srgbClr val="00AE58"/>
                </a:solidFill>
                <a:latin typeface="Arial"/>
                <a:ea typeface="Arial"/>
                <a:cs typeface="Arial"/>
                <a:sym typeface="Arial"/>
              </a:rPr>
              <a:t>same side </a:t>
            </a:r>
            <a:r>
              <a:rPr lang="en-US" dirty="0">
                <a:solidFill>
                  <a:schemeClr val="dk1"/>
                </a:solidFill>
                <a:latin typeface="Arial"/>
                <a:ea typeface="Arial"/>
                <a:cs typeface="Arial"/>
                <a:sym typeface="Arial"/>
              </a:rPr>
              <a:t>of the Moon always faces the Earth</a:t>
            </a:r>
            <a:r>
              <a:rPr lang="en-US" dirty="0">
                <a:solidFill>
                  <a:schemeClr val="dk1"/>
                </a:solidFill>
                <a:ea typeface="Calibri"/>
                <a:cs typeface="Calibri"/>
                <a:sym typeface="Calibri"/>
              </a:rPr>
              <a:t>.</a:t>
            </a:r>
            <a:endParaRPr lang="en-US" sz="800" dirty="0"/>
          </a:p>
          <a:p>
            <a:pPr marL="0" lvl="0" indent="0" algn="l" rtl="0">
              <a:spcBef>
                <a:spcPts val="0"/>
              </a:spcBef>
              <a:spcAft>
                <a:spcPts val="0"/>
              </a:spcAft>
              <a:buNone/>
            </a:pPr>
            <a:endParaRPr lang="en-US"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771080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imagecache.jpl.nasa.gov</a:t>
            </a:r>
            <a:r>
              <a:rPr lang="en-US" dirty="0"/>
              <a:t>/images/</a:t>
            </a:r>
            <a:r>
              <a:rPr lang="en-US" dirty="0" err="1"/>
              <a:t>edu</a:t>
            </a:r>
            <a:r>
              <a:rPr lang="en-US" dirty="0"/>
              <a:t>/activities/moonjournal_9-640x350.gif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moon.nasa.gov</a:t>
            </a:r>
            <a:r>
              <a:rPr lang="en-US" dirty="0"/>
              <a:t>/moon-in-motion/moon-phases/</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spaceplace.nasa.gov</a:t>
            </a:r>
            <a:r>
              <a:rPr lang="en-US" dirty="0"/>
              <a:t>/moon-phases/</a:t>
            </a:r>
            <a:r>
              <a:rPr lang="en-US" dirty="0" err="1"/>
              <a:t>en</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778984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giphy.com</a:t>
            </a:r>
            <a:r>
              <a:rPr lang="en-US" dirty="0"/>
              <a:t>/explore/</a:t>
            </a:r>
            <a:r>
              <a:rPr lang="en-US" dirty="0" err="1"/>
              <a:t>paxi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https://media0.giphy.com/media/4Zd8V8OMZFGEVJHwH8/</a:t>
            </a:r>
            <a:r>
              <a:rPr lang="en-US" dirty="0" err="1"/>
              <a:t>giphy.gif?cid</a:t>
            </a:r>
            <a:r>
              <a:rPr lang="en-US" dirty="0"/>
              <a:t>=5e214886z9pxutfmqv68kq0rvt472asemlonutxkww6jt1m1&amp;rid=</a:t>
            </a:r>
            <a:r>
              <a:rPr lang="en-US" dirty="0" err="1"/>
              <a:t>giphy.gif&amp;ct</a:t>
            </a:r>
            <a:r>
              <a:rPr lang="en-US"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spaceplace.nasa.gov</a:t>
            </a:r>
            <a:r>
              <a:rPr lang="en-US" dirty="0"/>
              <a:t>/all-about-the-moon/</a:t>
            </a:r>
            <a:r>
              <a:rPr lang="en-US" dirty="0" err="1"/>
              <a:t>en</a:t>
            </a:r>
            <a:r>
              <a:rPr lang="en-US" dirty="0"/>
              <a:t>/</a:t>
            </a:r>
          </a:p>
          <a:p>
            <a:pPr marL="0" lvl="0" indent="0" algn="l" rtl="0">
              <a:spcBef>
                <a:spcPts val="0"/>
              </a:spcBef>
              <a:spcAft>
                <a:spcPts val="0"/>
              </a:spcAft>
              <a:buNone/>
            </a:pPr>
            <a:r>
              <a:rPr lang="en-US" dirty="0"/>
              <a:t>https://</a:t>
            </a:r>
            <a:r>
              <a:rPr lang="en-US" dirty="0" err="1"/>
              <a:t>moon.nasa.gov</a:t>
            </a:r>
            <a:r>
              <a:rPr lang="en-US" dirty="0"/>
              <a:t>/moon-in-motion/moon-phases/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513528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r>
              <a:rPr lang="en-US" sz="900" dirty="0"/>
              <a:t>https://</a:t>
            </a:r>
            <a:r>
              <a:rPr lang="en-US" sz="900" dirty="0" err="1"/>
              <a:t>giphy.com</a:t>
            </a:r>
            <a:r>
              <a:rPr lang="en-US" sz="900" dirty="0"/>
              <a:t>/explore/</a:t>
            </a:r>
            <a:r>
              <a:rPr lang="en-US" sz="900" dirty="0" err="1"/>
              <a:t>paxi</a:t>
            </a:r>
            <a:endParaRPr lang="en-US" sz="900" dirty="0"/>
          </a:p>
          <a:p>
            <a:r>
              <a:rPr lang="en-US" sz="900" dirty="0"/>
              <a:t>https://media1.giphy.com/media/9VaK1come3HVqE5FU5/</a:t>
            </a:r>
            <a:r>
              <a:rPr lang="en-US" sz="900" dirty="0" err="1"/>
              <a:t>giphy.gif?cid</a:t>
            </a:r>
            <a:r>
              <a:rPr lang="en-US" sz="900" dirty="0"/>
              <a:t>=5e214886p5gm0n7bbx6c37gnrfag2p3mgsbryqrohiov4y88&amp;rid=</a:t>
            </a:r>
            <a:r>
              <a:rPr lang="en-US" sz="900" dirty="0" err="1"/>
              <a:t>giphy.gif&amp;ct</a:t>
            </a:r>
            <a:r>
              <a:rPr lang="en-US" sz="900" dirty="0"/>
              <a:t>=g</a:t>
            </a:r>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438166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r>
              <a:rPr lang="en-US" sz="900" dirty="0"/>
              <a:t>https://</a:t>
            </a:r>
            <a:r>
              <a:rPr lang="en-US" sz="900" dirty="0" err="1"/>
              <a:t>giphy.com</a:t>
            </a:r>
            <a:r>
              <a:rPr lang="en-US" sz="900" dirty="0"/>
              <a:t>/explore/</a:t>
            </a:r>
            <a:r>
              <a:rPr lang="en-US" sz="900" dirty="0" err="1"/>
              <a:t>paxi</a:t>
            </a:r>
            <a:endParaRPr lang="en-US" sz="900" dirty="0"/>
          </a:p>
          <a:p>
            <a:r>
              <a:rPr lang="en-US" sz="900" dirty="0"/>
              <a:t>https://media1.giphy.com/media/9VaK1come3HVqE5FU5/</a:t>
            </a:r>
            <a:r>
              <a:rPr lang="en-US" sz="900" dirty="0" err="1"/>
              <a:t>giphy.gif?cid</a:t>
            </a:r>
            <a:r>
              <a:rPr lang="en-US" sz="900" dirty="0"/>
              <a:t>=5e214886p5gm0n7bbx6c37gnrfag2p3mgsbryqrohiov4y88&amp;rid=</a:t>
            </a:r>
            <a:r>
              <a:rPr lang="en-US" sz="900" dirty="0" err="1"/>
              <a:t>giphy.gif&amp;ct</a:t>
            </a:r>
            <a:r>
              <a:rPr lang="en-US" sz="900" dirty="0"/>
              <a:t>=g</a:t>
            </a:r>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3965777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r>
              <a:rPr lang="en-US" dirty="0"/>
              <a:t>https://</a:t>
            </a:r>
            <a:r>
              <a:rPr lang="en-US" dirty="0" err="1"/>
              <a:t>spaceplace.nasa.gov</a:t>
            </a:r>
            <a:r>
              <a:rPr lang="en-US" dirty="0"/>
              <a:t>/how-many-moons/</a:t>
            </a:r>
            <a:r>
              <a:rPr lang="en-US" dirty="0" err="1"/>
              <a:t>en</a:t>
            </a:r>
            <a:r>
              <a:rPr lang="en-US" dirty="0"/>
              <a:t>/</a:t>
            </a:r>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2692067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r>
              <a:rPr lang="en-US" dirty="0"/>
              <a:t>https://</a:t>
            </a:r>
            <a:r>
              <a:rPr lang="en-US" dirty="0" err="1"/>
              <a:t>spaceplace.nasa.gov</a:t>
            </a:r>
            <a:r>
              <a:rPr lang="en-US" dirty="0"/>
              <a:t>/how-many-moons/</a:t>
            </a:r>
            <a:r>
              <a:rPr lang="en-US" dirty="0" err="1"/>
              <a:t>en</a:t>
            </a:r>
            <a:r>
              <a:rPr lang="en-US" dirty="0"/>
              <a:t>/</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media.giphy.com</a:t>
            </a:r>
            <a:r>
              <a:rPr lang="en-US" dirty="0"/>
              <a:t>/media/RJOqbl6wuzYYjxLtxY/</a:t>
            </a:r>
            <a:r>
              <a:rPr lang="en-US" dirty="0" err="1"/>
              <a:t>giphy.gif</a:t>
            </a:r>
            <a:endParaRPr lang="en-US" dirty="0"/>
          </a:p>
          <a:p>
            <a:endParaRPr lang="en-US" dirty="0"/>
          </a:p>
          <a:p>
            <a:endParaRPr lang="en-US" dirty="0"/>
          </a:p>
          <a:p>
            <a:pPr marR="0" lvl="0" eaLnBrk="1" fontAlgn="base" hangingPunct="1">
              <a:lnSpc>
                <a:spcPct val="90000"/>
              </a:lnSpc>
              <a:spcBef>
                <a:spcPct val="0"/>
              </a:spcBef>
              <a:spcAft>
                <a:spcPts val="600"/>
              </a:spcAft>
              <a:buClrTx/>
              <a:buSzTx/>
              <a:tabLst/>
            </a:pPr>
            <a:r>
              <a:rPr kumimoji="0" lang="en-US" altLang="en-US" sz="800" b="1" i="0" u="none" strike="noStrike" kern="1200" cap="none" normalizeH="0" baseline="0" dirty="0">
                <a:ln>
                  <a:noFill/>
                </a:ln>
                <a:solidFill>
                  <a:schemeClr val="tx1"/>
                </a:solidFill>
                <a:effectLst/>
                <a:latin typeface="Girl Scout Display Light" panose="02020003000000000000" pitchFamily="18" charset="0"/>
                <a:ea typeface="+mn-ea"/>
                <a:cs typeface="+mn-cs"/>
              </a:rPr>
              <a:t>A lot of moons or no moons at all?</a:t>
            </a:r>
          </a:p>
          <a:p>
            <a:pPr marR="0" lvl="0" eaLnBrk="1" fontAlgn="base" hangingPunct="1">
              <a:lnSpc>
                <a:spcPct val="90000"/>
              </a:lnSpc>
              <a:spcBef>
                <a:spcPct val="0"/>
              </a:spcBef>
              <a:spcAft>
                <a:spcPts val="600"/>
              </a:spcAft>
              <a:buClrTx/>
              <a:buSzTx/>
              <a:tabLst/>
            </a:pPr>
            <a:r>
              <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rPr>
              <a:t>We on Earth have just one moon, but some planets have dozens of them. Others don’t have any. Which planets have moons, and which don’t</a:t>
            </a:r>
            <a:r>
              <a:rPr lang="en-US" altLang="en-US" sz="800" b="0" i="0" kern="1200" dirty="0">
                <a:solidFill>
                  <a:schemeClr val="tx1"/>
                </a:solidFill>
                <a:latin typeface="Girl Scout Display Light" panose="02020003000000000000" pitchFamily="18" charset="0"/>
                <a:ea typeface="+mn-ea"/>
                <a:cs typeface="+mn-cs"/>
              </a:rPr>
              <a:t>?</a:t>
            </a:r>
            <a:endPar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endParaRPr>
          </a:p>
          <a:p>
            <a:pPr marR="0" lvl="0" eaLnBrk="1" fontAlgn="base" hangingPunct="1">
              <a:lnSpc>
                <a:spcPct val="90000"/>
              </a:lnSpc>
              <a:spcBef>
                <a:spcPct val="0"/>
              </a:spcBef>
              <a:spcAft>
                <a:spcPts val="600"/>
              </a:spcAft>
              <a:buClrTx/>
              <a:buSzTx/>
              <a:tabLst/>
            </a:pPr>
            <a:endParaRPr kumimoji="0" lang="en-US" altLang="en-US" sz="800" b="1" i="0" u="none" strike="noStrike" kern="1200" cap="none" normalizeH="0" baseline="0" dirty="0">
              <a:ln>
                <a:noFill/>
              </a:ln>
              <a:solidFill>
                <a:schemeClr val="tx1"/>
              </a:solidFill>
              <a:effectLst/>
              <a:latin typeface="Girl Scout Display Light" panose="02020003000000000000" pitchFamily="18" charset="0"/>
              <a:ea typeface="+mn-ea"/>
              <a:cs typeface="+mn-cs"/>
            </a:endParaRPr>
          </a:p>
          <a:p>
            <a:pPr marR="0" lvl="0" eaLnBrk="1" fontAlgn="base" hangingPunct="1">
              <a:lnSpc>
                <a:spcPct val="90000"/>
              </a:lnSpc>
              <a:spcBef>
                <a:spcPct val="0"/>
              </a:spcBef>
              <a:spcAft>
                <a:spcPts val="600"/>
              </a:spcAft>
              <a:buClrTx/>
              <a:buSzTx/>
              <a:tabLst/>
            </a:pPr>
            <a:r>
              <a:rPr kumimoji="0" lang="en-US" altLang="en-US" sz="800" b="1" i="0" u="none" strike="noStrike" kern="1200" cap="none" normalizeH="0" baseline="0" dirty="0">
                <a:ln>
                  <a:noFill/>
                </a:ln>
                <a:solidFill>
                  <a:schemeClr val="tx1"/>
                </a:solidFill>
                <a:effectLst/>
                <a:latin typeface="Girl Scout Display Light" panose="02020003000000000000" pitchFamily="18" charset="0"/>
                <a:ea typeface="+mn-ea"/>
                <a:cs typeface="+mn-cs"/>
              </a:rPr>
              <a:t>Earth (That's us!)</a:t>
            </a:r>
          </a:p>
          <a:p>
            <a:pPr marR="0" lvl="0" eaLnBrk="1" fontAlgn="base" hangingPunct="1">
              <a:lnSpc>
                <a:spcPct val="90000"/>
              </a:lnSpc>
              <a:spcBef>
                <a:spcPct val="0"/>
              </a:spcBef>
              <a:spcAft>
                <a:spcPts val="600"/>
              </a:spcAft>
              <a:buClrTx/>
              <a:buSzTx/>
              <a:tabLst/>
            </a:pPr>
            <a:r>
              <a:rPr lang="en-US" altLang="en-US" sz="800" b="0" i="0" kern="1200" dirty="0">
                <a:solidFill>
                  <a:schemeClr val="tx1"/>
                </a:solidFill>
                <a:latin typeface="Girl Scout Display Light" panose="02020003000000000000" pitchFamily="18" charset="0"/>
                <a:ea typeface="+mn-ea"/>
                <a:cs typeface="+mn-cs"/>
              </a:rPr>
              <a:t>W</a:t>
            </a:r>
            <a:r>
              <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rPr>
              <a:t>e have one moon.</a:t>
            </a:r>
            <a:br>
              <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rPr>
            </a:br>
            <a:endParaRPr kumimoji="0" lang="en-US" altLang="en-US" sz="800" b="1" i="0" u="none" strike="noStrike" kern="1200" cap="none" normalizeH="0" baseline="0" dirty="0">
              <a:ln>
                <a:noFill/>
              </a:ln>
              <a:solidFill>
                <a:schemeClr val="tx1"/>
              </a:solidFill>
              <a:effectLst/>
              <a:latin typeface="Girl Scout Display Light" panose="02020003000000000000" pitchFamily="18" charset="0"/>
              <a:ea typeface="+mn-ea"/>
              <a:cs typeface="+mn-cs"/>
            </a:endParaRPr>
          </a:p>
          <a:p>
            <a:pPr marR="0" lvl="0" eaLnBrk="1" fontAlgn="base" hangingPunct="1">
              <a:lnSpc>
                <a:spcPct val="90000"/>
              </a:lnSpc>
              <a:spcBef>
                <a:spcPct val="0"/>
              </a:spcBef>
              <a:spcAft>
                <a:spcPts val="600"/>
              </a:spcAft>
              <a:buClrTx/>
              <a:buSzTx/>
              <a:tabLst/>
            </a:pPr>
            <a:r>
              <a:rPr kumimoji="0" lang="en-US" altLang="en-US" sz="800" b="1" i="0" u="none" strike="noStrike" kern="1200" cap="none" normalizeH="0" baseline="0" dirty="0">
                <a:ln>
                  <a:noFill/>
                </a:ln>
                <a:solidFill>
                  <a:schemeClr val="tx1"/>
                </a:solidFill>
                <a:effectLst/>
                <a:latin typeface="Girl Scout Display Light" panose="02020003000000000000" pitchFamily="18" charset="0"/>
                <a:ea typeface="+mn-ea"/>
                <a:cs typeface="+mn-cs"/>
              </a:rPr>
              <a:t>Mars</a:t>
            </a:r>
          </a:p>
          <a:p>
            <a:pPr marR="0" lvl="0" eaLnBrk="1" fontAlgn="base" hangingPunct="1">
              <a:lnSpc>
                <a:spcPct val="90000"/>
              </a:lnSpc>
              <a:spcBef>
                <a:spcPct val="0"/>
              </a:spcBef>
              <a:spcAft>
                <a:spcPts val="600"/>
              </a:spcAft>
              <a:buClrTx/>
              <a:buSzTx/>
              <a:tabLst/>
            </a:pPr>
            <a:r>
              <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rPr>
              <a:t>Mars has two moons. Their names are Phobos and Deimos. Don’t you wish our moon had a cool name like that?</a:t>
            </a:r>
            <a:r>
              <a:rPr kumimoji="0" lang="en-US" altLang="en-US" sz="800" b="1" i="0" u="none" strike="noStrike" kern="1200" cap="none" normalizeH="0" baseline="0" dirty="0">
                <a:ln>
                  <a:noFill/>
                </a:ln>
                <a:solidFill>
                  <a:schemeClr val="tx1"/>
                </a:solidFill>
                <a:effectLst/>
                <a:latin typeface="Girl Scout Display Light" panose="02020003000000000000" pitchFamily="18" charset="0"/>
                <a:ea typeface="+mn-ea"/>
                <a:cs typeface="+mn-cs"/>
              </a:rPr>
              <a:t>         </a:t>
            </a:r>
            <a:br>
              <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rPr>
            </a:br>
            <a:endParaRPr kumimoji="0" lang="en-US" altLang="en-US" sz="800" b="1" i="0" u="none" strike="noStrike" kern="1200" cap="none" normalizeH="0" baseline="0" dirty="0">
              <a:ln>
                <a:noFill/>
              </a:ln>
              <a:solidFill>
                <a:schemeClr val="tx1"/>
              </a:solidFill>
              <a:effectLst/>
              <a:latin typeface="Girl Scout Display Light" panose="02020003000000000000" pitchFamily="18" charset="0"/>
              <a:ea typeface="+mn-ea"/>
              <a:cs typeface="+mn-cs"/>
            </a:endParaRPr>
          </a:p>
          <a:p>
            <a:pPr marR="0" lvl="0" eaLnBrk="1" fontAlgn="base" hangingPunct="1">
              <a:lnSpc>
                <a:spcPct val="90000"/>
              </a:lnSpc>
              <a:spcBef>
                <a:spcPct val="0"/>
              </a:spcBef>
              <a:spcAft>
                <a:spcPts val="600"/>
              </a:spcAft>
              <a:buClrTx/>
              <a:buSzTx/>
              <a:tabLst/>
            </a:pPr>
            <a:r>
              <a:rPr kumimoji="0" lang="en-US" altLang="en-US" sz="800" b="1" i="0" u="none" strike="noStrike" kern="1200" cap="none" normalizeH="0" baseline="0" dirty="0">
                <a:ln>
                  <a:noFill/>
                </a:ln>
                <a:solidFill>
                  <a:schemeClr val="tx1"/>
                </a:solidFill>
                <a:effectLst/>
                <a:latin typeface="Girl Scout Display Light" panose="02020003000000000000" pitchFamily="18" charset="0"/>
                <a:ea typeface="+mn-ea"/>
                <a:cs typeface="+mn-cs"/>
              </a:rPr>
              <a:t>Jupiter</a:t>
            </a:r>
          </a:p>
          <a:p>
            <a:pPr marR="0" lvl="0" eaLnBrk="1" fontAlgn="base" hangingPunct="1">
              <a:lnSpc>
                <a:spcPct val="90000"/>
              </a:lnSpc>
              <a:spcBef>
                <a:spcPct val="0"/>
              </a:spcBef>
              <a:spcAft>
                <a:spcPts val="600"/>
              </a:spcAft>
              <a:buClrTx/>
              <a:buSzTx/>
              <a:tabLst/>
            </a:pPr>
            <a:r>
              <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rPr>
              <a:t>The giant outer planets</a:t>
            </a:r>
            <a:r>
              <a:rPr lang="en-US" altLang="en-US" sz="800" b="0" i="0" kern="1200" dirty="0">
                <a:solidFill>
                  <a:schemeClr val="tx1"/>
                </a:solidFill>
                <a:latin typeface="Girl Scout Display Light" panose="02020003000000000000" pitchFamily="18" charset="0"/>
                <a:ea typeface="+mn-ea"/>
                <a:cs typeface="+mn-cs"/>
              </a:rPr>
              <a:t> </a:t>
            </a:r>
            <a:r>
              <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rPr>
              <a:t>have lots of moons. Jupiter, for instance, has 79 known moons! The most well-known of Jupiter's moons are Io (pronounced </a:t>
            </a:r>
            <a:r>
              <a:rPr kumimoji="0" lang="en-US" altLang="en-US" sz="800" b="0" i="1" u="none" strike="noStrike" kern="1200" cap="none" normalizeH="0" baseline="0" dirty="0">
                <a:ln>
                  <a:noFill/>
                </a:ln>
                <a:solidFill>
                  <a:schemeClr val="tx1"/>
                </a:solidFill>
                <a:effectLst/>
                <a:latin typeface="Girl Scout Display Light" panose="02020003000000000000" pitchFamily="18" charset="0"/>
                <a:ea typeface="+mn-ea"/>
                <a:cs typeface="+mn-cs"/>
              </a:rPr>
              <a:t>eye-oh</a:t>
            </a:r>
            <a:r>
              <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rPr>
              <a:t>), Europa, and </a:t>
            </a:r>
            <a:r>
              <a:rPr kumimoji="0" lang="en-US" altLang="en-US" sz="800" b="0" i="0" u="none" strike="noStrike" kern="1200" cap="none" normalizeH="0" baseline="0" dirty="0" err="1">
                <a:ln>
                  <a:noFill/>
                </a:ln>
                <a:solidFill>
                  <a:schemeClr val="tx1"/>
                </a:solidFill>
                <a:effectLst/>
                <a:latin typeface="Girl Scout Display Light" panose="02020003000000000000" pitchFamily="18" charset="0"/>
                <a:ea typeface="+mn-ea"/>
                <a:cs typeface="+mn-cs"/>
              </a:rPr>
              <a:t>Callisto</a:t>
            </a:r>
            <a:r>
              <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rPr>
              <a:t>. Jupiter also has the biggest moon in our solar system, Ganymede.</a:t>
            </a:r>
            <a:br>
              <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rPr>
            </a:br>
            <a:r>
              <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rPr>
              <a:t>These moons are so big you can see them with just a pair of binoculars.</a:t>
            </a:r>
            <a:r>
              <a:rPr kumimoji="0" lang="en-US" altLang="en-US" sz="800" b="1" i="0" u="none" strike="noStrike" kern="1200" cap="none" normalizeH="0" baseline="0" dirty="0">
                <a:ln>
                  <a:noFill/>
                </a:ln>
                <a:solidFill>
                  <a:schemeClr val="tx1"/>
                </a:solidFill>
                <a:effectLst/>
                <a:latin typeface="Girl Scout Display Light" panose="02020003000000000000" pitchFamily="18" charset="0"/>
                <a:ea typeface="+mn-ea"/>
                <a:cs typeface="+mn-cs"/>
              </a:rPr>
              <a:t>  </a:t>
            </a:r>
          </a:p>
          <a:p>
            <a:pPr marR="0" lvl="0" eaLnBrk="1" fontAlgn="base" hangingPunct="1">
              <a:lnSpc>
                <a:spcPct val="90000"/>
              </a:lnSpc>
              <a:spcBef>
                <a:spcPct val="0"/>
              </a:spcBef>
              <a:spcAft>
                <a:spcPts val="600"/>
              </a:spcAft>
              <a:buClrTx/>
              <a:buSzTx/>
              <a:tabLst/>
            </a:pPr>
            <a:endParaRPr lang="en-US" altLang="en-US" sz="800" b="1" i="0" kern="1200" dirty="0">
              <a:solidFill>
                <a:schemeClr val="tx1"/>
              </a:solidFill>
              <a:latin typeface="Girl Scout Display Light" panose="02020003000000000000" pitchFamily="18" charset="0"/>
              <a:ea typeface="+mn-ea"/>
              <a:cs typeface="+mn-cs"/>
            </a:endParaRPr>
          </a:p>
          <a:p>
            <a:pPr lvl="0" eaLnBrk="1" hangingPunct="1">
              <a:lnSpc>
                <a:spcPct val="90000"/>
              </a:lnSpc>
              <a:spcAft>
                <a:spcPts val="600"/>
              </a:spcAft>
            </a:pPr>
            <a:r>
              <a:rPr kumimoji="0" lang="en-US" altLang="en-US" sz="800" b="1" i="0" u="none" strike="noStrike" kern="1200" cap="none" normalizeH="0" baseline="0" dirty="0">
                <a:ln>
                  <a:noFill/>
                </a:ln>
                <a:solidFill>
                  <a:schemeClr val="tx1"/>
                </a:solidFill>
                <a:effectLst/>
                <a:latin typeface="Girl Scout Display Light" panose="02020003000000000000" pitchFamily="18" charset="0"/>
                <a:ea typeface="+mn-ea"/>
                <a:cs typeface="+mn-cs"/>
              </a:rPr>
              <a:t>For </a:t>
            </a:r>
            <a:r>
              <a:rPr lang="en-US" altLang="en-US" sz="800" b="1" i="0" kern="1200" dirty="0">
                <a:solidFill>
                  <a:schemeClr val="tx1"/>
                </a:solidFill>
                <a:latin typeface="Girl Scout Display Light" panose="02020003000000000000" pitchFamily="18" charset="0"/>
                <a:ea typeface="+mn-ea"/>
                <a:cs typeface="+mn-cs"/>
              </a:rPr>
              <a:t>more planets, visit </a:t>
            </a:r>
            <a:r>
              <a:rPr lang="en-US" altLang="en-US" sz="800" b="1" i="0" kern="1200" dirty="0">
                <a:solidFill>
                  <a:schemeClr val="tx1"/>
                </a:solidFill>
                <a:latin typeface="Girl Scout Display Light" panose="02020003000000000000" pitchFamily="18" charset="0"/>
                <a:ea typeface="+mn-ea"/>
                <a:cs typeface="+mn-cs"/>
                <a:hlinkClick r:id="rId3"/>
              </a:rPr>
              <a:t>https://spaceplace.nasa.gov/how-many-moons/en/</a:t>
            </a:r>
            <a:r>
              <a:rPr lang="en-US" altLang="en-US" sz="800" b="1" i="0" kern="1200" dirty="0">
                <a:solidFill>
                  <a:schemeClr val="tx1"/>
                </a:solidFill>
                <a:latin typeface="Girl Scout Display Light" panose="02020003000000000000" pitchFamily="18" charset="0"/>
                <a:ea typeface="+mn-ea"/>
                <a:cs typeface="+mn-cs"/>
              </a:rPr>
              <a:t>        </a:t>
            </a:r>
            <a:endParaRPr kumimoji="0" lang="en-US" altLang="en-US" sz="800" b="0" i="0" u="none" strike="noStrike" kern="1200" cap="none" normalizeH="0" baseline="0" dirty="0">
              <a:ln>
                <a:noFill/>
              </a:ln>
              <a:solidFill>
                <a:schemeClr val="tx1"/>
              </a:solidFill>
              <a:effectLst/>
              <a:latin typeface="Girl Scout Display Light" panose="02020003000000000000" pitchFamily="18" charset="0"/>
              <a:ea typeface="+mn-ea"/>
              <a:cs typeface="+mn-cs"/>
            </a:endParaRPr>
          </a:p>
          <a:p>
            <a:endParaRPr lang="en-US"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415246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a:t>
            </a:fld>
            <a:endParaRPr lang="en-US" dirty="0"/>
          </a:p>
        </p:txBody>
      </p:sp>
    </p:spTree>
    <p:extLst>
      <p:ext uri="{BB962C8B-B14F-4D97-AF65-F5344CB8AC3E}">
        <p14:creationId xmlns:p14="http://schemas.microsoft.com/office/powerpoint/2010/main" val="2051176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spaceplace.nasa.gov</a:t>
            </a:r>
            <a:r>
              <a:rPr lang="en-US" dirty="0"/>
              <a:t>/review/moon-distance/moondistance-03.en.png</a:t>
            </a:r>
          </a:p>
          <a:p>
            <a:r>
              <a:rPr lang="en-US" dirty="0"/>
              <a:t>https://</a:t>
            </a:r>
            <a:r>
              <a:rPr lang="en-US" dirty="0" err="1"/>
              <a:t>spaceplace.nasa.gov</a:t>
            </a:r>
            <a:r>
              <a:rPr lang="en-US" dirty="0"/>
              <a:t>/templates/featured/earth/earth300.png	</a:t>
            </a:r>
          </a:p>
          <a:p>
            <a:r>
              <a:rPr lang="en-US" dirty="0"/>
              <a:t>https://</a:t>
            </a:r>
            <a:r>
              <a:rPr lang="en-US" dirty="0" err="1"/>
              <a:t>spaceplace.nasa.gov</a:t>
            </a:r>
            <a:r>
              <a:rPr lang="en-US" dirty="0"/>
              <a:t>/all-about-earth/</a:t>
            </a:r>
            <a:r>
              <a:rPr lang="en-US" dirty="0" err="1"/>
              <a:t>en</a:t>
            </a:r>
            <a:r>
              <a:rPr lang="en-US" dirty="0"/>
              <a:t>/</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spaceplace.nasa.gov</a:t>
            </a:r>
            <a:r>
              <a:rPr lang="en-US" dirty="0"/>
              <a:t>/stained-glass-earth/</a:t>
            </a:r>
            <a:r>
              <a:rPr lang="en-US" dirty="0" err="1"/>
              <a:t>en</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a:t>
            </a:fld>
            <a:endParaRPr lang="en-US" dirty="0"/>
          </a:p>
        </p:txBody>
      </p:sp>
    </p:spTree>
    <p:extLst>
      <p:ext uri="{BB962C8B-B14F-4D97-AF65-F5344CB8AC3E}">
        <p14:creationId xmlns:p14="http://schemas.microsoft.com/office/powerpoint/2010/main" val="2980260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solarsystem.nasa.gov</a:t>
            </a:r>
            <a:r>
              <a:rPr lang="en-US" dirty="0"/>
              <a:t>/system/resources/</a:t>
            </a:r>
            <a:r>
              <a:rPr lang="en-US" dirty="0" err="1"/>
              <a:t>detail_files</a:t>
            </a:r>
            <a:r>
              <a:rPr lang="en-US" dirty="0"/>
              <a:t>/980_poster_sun_front_a.jpg</a:t>
            </a:r>
          </a:p>
          <a:p>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nineplanets.org</a:t>
            </a:r>
            <a:r>
              <a:rPr lang="en-US" dirty="0"/>
              <a:t>/planets-transparent-background/</a:t>
            </a:r>
          </a:p>
          <a:p>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giphy.com</a:t>
            </a:r>
            <a:r>
              <a:rPr lang="en-US" dirty="0"/>
              <a:t>/gifs/nasa-nasagif-iBcLO98TliQ0njHGb7</a:t>
            </a:r>
          </a:p>
          <a:p>
            <a:endParaRPr lang="en-US" dirty="0"/>
          </a:p>
          <a:p>
            <a:r>
              <a:rPr lang="en-US" dirty="0"/>
              <a:t>https://</a:t>
            </a:r>
            <a:r>
              <a:rPr lang="en-US" dirty="0" err="1"/>
              <a:t>solarsystem.nasa.gov</a:t>
            </a:r>
            <a:r>
              <a:rPr lang="en-US" dirty="0"/>
              <a:t>/system/resources/</a:t>
            </a:r>
            <a:r>
              <a:rPr lang="en-US" dirty="0" err="1"/>
              <a:t>detail_files</a:t>
            </a:r>
            <a:r>
              <a:rPr lang="en-US" dirty="0"/>
              <a:t>/698_SlicesOfSDO_rotor_stand.4Kx4K.03000.jpg</a:t>
            </a:r>
          </a:p>
          <a:p>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For more, visit https://</a:t>
            </a:r>
            <a:r>
              <a:rPr lang="en-US" dirty="0" err="1"/>
              <a:t>spaceplace.nasa.gov</a:t>
            </a:r>
            <a:r>
              <a:rPr lang="en-US" dirty="0"/>
              <a:t>/gallery-sun/</a:t>
            </a:r>
            <a:r>
              <a:rPr lang="en-US" dirty="0" err="1"/>
              <a:t>en</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5</a:t>
            </a:fld>
            <a:endParaRPr lang="en-US" dirty="0"/>
          </a:p>
        </p:txBody>
      </p:sp>
    </p:spTree>
    <p:extLst>
      <p:ext uri="{BB962C8B-B14F-4D97-AF65-F5344CB8AC3E}">
        <p14:creationId xmlns:p14="http://schemas.microsoft.com/office/powerpoint/2010/main" val="3031410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Junior Space Science badge step - seasons</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spaceplace.nasa.gov</a:t>
            </a:r>
            <a:r>
              <a:rPr lang="en-US" dirty="0"/>
              <a:t>/seasons/</a:t>
            </a:r>
            <a:r>
              <a:rPr lang="en-US" dirty="0" err="1"/>
              <a:t>en</a:t>
            </a:r>
            <a:r>
              <a:rPr lang="en-US" dirty="0"/>
              <a:t>/</a:t>
            </a:r>
            <a:r>
              <a:rPr lang="en-US" dirty="0" err="1"/>
              <a:t>seasons.en.jpg</a:t>
            </a: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giphy.com</a:t>
            </a:r>
            <a:r>
              <a:rPr lang="en-US" dirty="0"/>
              <a:t>/explore/</a:t>
            </a:r>
            <a:r>
              <a:rPr lang="en-US" dirty="0" err="1"/>
              <a:t>paxi</a:t>
            </a: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https://media2.giphy.com/media/9x1baN5IeSL7L5CChF/</a:t>
            </a:r>
            <a:r>
              <a:rPr lang="en-US" dirty="0" err="1"/>
              <a:t>giphy.gif?cid</a:t>
            </a:r>
            <a:r>
              <a:rPr lang="en-US" dirty="0"/>
              <a:t>=5e214886p5gm0n7bbx6c37gnrfag2p3mgsbryqrohiov4y88&amp;rid=</a:t>
            </a:r>
            <a:r>
              <a:rPr lang="en-US" dirty="0" err="1"/>
              <a:t>giphy.gif&amp;ct</a:t>
            </a:r>
            <a:r>
              <a:rPr lang="en-US" dirty="0"/>
              <a:t>=g</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6</a:t>
            </a:fld>
            <a:endParaRPr lang="en-US" dirty="0"/>
          </a:p>
        </p:txBody>
      </p:sp>
    </p:spTree>
    <p:extLst>
      <p:ext uri="{BB962C8B-B14F-4D97-AF65-F5344CB8AC3E}">
        <p14:creationId xmlns:p14="http://schemas.microsoft.com/office/powerpoint/2010/main" val="490572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a:t>
            </a:r>
          </a:p>
          <a:p>
            <a:endParaRPr lang="en-US" dirty="0"/>
          </a:p>
          <a:p>
            <a:r>
              <a:rPr lang="en-US" b="1" dirty="0"/>
              <a:t>Earth</a:t>
            </a:r>
          </a:p>
          <a:p>
            <a:r>
              <a:rPr lang="en-US" dirty="0"/>
              <a:t>https://</a:t>
            </a:r>
            <a:r>
              <a:rPr lang="en-US" dirty="0" err="1"/>
              <a:t>solarsystem.nasa.gov</a:t>
            </a:r>
            <a:r>
              <a:rPr lang="en-US" dirty="0"/>
              <a:t>/resources/786/blue-marble-2002/</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nineplanets.org</a:t>
            </a:r>
            <a:r>
              <a:rPr lang="en-US" dirty="0"/>
              <a:t>/planets-transparent-background/</a:t>
            </a:r>
          </a:p>
          <a:p>
            <a:r>
              <a:rPr lang="en-US" dirty="0"/>
              <a:t>https://</a:t>
            </a:r>
            <a:r>
              <a:rPr lang="en-US" dirty="0" err="1"/>
              <a:t>www.nasa.gov</a:t>
            </a:r>
            <a:r>
              <a:rPr lang="en-US" dirty="0"/>
              <a:t>/image-feature/</a:t>
            </a:r>
            <a:r>
              <a:rPr lang="en-US" dirty="0" err="1"/>
              <a:t>goddard</a:t>
            </a:r>
            <a:r>
              <a:rPr lang="en-US" dirty="0"/>
              <a:t>/2021/summer-solstice-in-the-northern-hemisphere</a:t>
            </a:r>
          </a:p>
          <a:p>
            <a:endParaRPr lang="en-US" dirty="0"/>
          </a:p>
          <a:p>
            <a:r>
              <a:rPr lang="en-US" b="1" dirty="0"/>
              <a:t>Moon</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www.nasa.gov</a:t>
            </a:r>
            <a:r>
              <a:rPr lang="en-US" dirty="0"/>
              <a:t>/image-feature/</a:t>
            </a:r>
            <a:r>
              <a:rPr lang="en-US" dirty="0" err="1"/>
              <a:t>goddard</a:t>
            </a:r>
            <a:r>
              <a:rPr lang="en-US" dirty="0"/>
              <a:t>/2021/</a:t>
            </a:r>
            <a:r>
              <a:rPr lang="en-US" dirty="0" err="1"/>
              <a:t>nasa</a:t>
            </a:r>
            <a:r>
              <a:rPr lang="en-US" dirty="0"/>
              <a:t>-gazes-at-the-strawberry-moon/</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nineplanets.org</a:t>
            </a:r>
            <a:r>
              <a:rPr lang="en-US" dirty="0"/>
              <a:t>/planets-transparent-background/</a:t>
            </a:r>
          </a:p>
          <a:p>
            <a:r>
              <a:rPr lang="en-US" dirty="0"/>
              <a:t>https://</a:t>
            </a:r>
            <a:r>
              <a:rPr lang="en-US" dirty="0" err="1"/>
              <a:t>spaceplace.nasa.gov</a:t>
            </a:r>
            <a:r>
              <a:rPr lang="en-US" dirty="0"/>
              <a:t>/</a:t>
            </a:r>
            <a:r>
              <a:rPr lang="en-US" dirty="0" err="1"/>
              <a:t>oreo</a:t>
            </a:r>
            <a:r>
              <a:rPr lang="en-US" dirty="0"/>
              <a:t>-moon/</a:t>
            </a:r>
            <a:r>
              <a:rPr lang="en-US" dirty="0" err="1"/>
              <a:t>en</a:t>
            </a:r>
            <a:r>
              <a:rPr lang="en-US" dirty="0"/>
              <a:t>/</a:t>
            </a:r>
            <a:r>
              <a:rPr lang="en-US" dirty="0" err="1"/>
              <a:t>Moon_phases_all_L.jpg</a:t>
            </a:r>
            <a:endParaRPr lang="en-US" dirty="0"/>
          </a:p>
          <a:p>
            <a:r>
              <a:rPr lang="en-US" dirty="0"/>
              <a:t>https://</a:t>
            </a:r>
            <a:r>
              <a:rPr lang="en-US" dirty="0" err="1"/>
              <a:t>www.jpl.nasa.gov</a:t>
            </a:r>
            <a:r>
              <a:rPr lang="en-US" dirty="0"/>
              <a:t>/</a:t>
            </a:r>
            <a:r>
              <a:rPr lang="en-US" dirty="0" err="1"/>
              <a:t>edu</a:t>
            </a:r>
            <a:r>
              <a:rPr lang="en-US" dirty="0"/>
              <a:t>/images/activities/</a:t>
            </a:r>
            <a:r>
              <a:rPr lang="en-US" dirty="0" err="1"/>
              <a:t>moonphases.jpg</a:t>
            </a: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7</a:t>
            </a:fld>
            <a:endParaRPr lang="en-US" dirty="0"/>
          </a:p>
        </p:txBody>
      </p:sp>
    </p:spTree>
    <p:extLst>
      <p:ext uri="{BB962C8B-B14F-4D97-AF65-F5344CB8AC3E}">
        <p14:creationId xmlns:p14="http://schemas.microsoft.com/office/powerpoint/2010/main" val="586365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spaceplace.nasa.gov</a:t>
            </a:r>
            <a:r>
              <a:rPr lang="en-US" dirty="0"/>
              <a:t>/moon-phases/</a:t>
            </a:r>
            <a:r>
              <a:rPr lang="en-US" dirty="0" err="1"/>
              <a:t>en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www.jpl.nasa.gov</a:t>
            </a:r>
            <a:r>
              <a:rPr lang="en-US" dirty="0"/>
              <a:t>/</a:t>
            </a:r>
            <a:r>
              <a:rPr lang="en-US" dirty="0" err="1"/>
              <a:t>edu</a:t>
            </a:r>
            <a:r>
              <a:rPr lang="en-US" dirty="0"/>
              <a:t>/images/activities/</a:t>
            </a:r>
            <a:r>
              <a:rPr lang="en-US" dirty="0" err="1"/>
              <a:t>moonphases.jpg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moon.nasa.gov</a:t>
            </a:r>
            <a:r>
              <a:rPr lang="en-US" dirty="0"/>
              <a:t>/moon-in-motion/moon-phases/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my.girlscouts.org</a:t>
            </a:r>
            <a:r>
              <a:rPr lang="en-US" dirty="0"/>
              <a:t>/content/dam/</a:t>
            </a:r>
            <a:r>
              <a:rPr lang="en-US" dirty="0" err="1"/>
              <a:t>girlscouts-vtk</a:t>
            </a:r>
            <a:r>
              <a:rPr lang="en-US" dirty="0"/>
              <a:t>/meeting-aids/Brownie-Mtg-1-Phases-of-the-Moon-Worksheet.pdf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8</a:t>
            </a:fld>
            <a:endParaRPr lang="en-US" dirty="0"/>
          </a:p>
        </p:txBody>
      </p:sp>
    </p:spTree>
    <p:extLst>
      <p:ext uri="{BB962C8B-B14F-4D97-AF65-F5344CB8AC3E}">
        <p14:creationId xmlns:p14="http://schemas.microsoft.com/office/powerpoint/2010/main" val="1882087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my.girlscouts.org</a:t>
            </a:r>
            <a:r>
              <a:rPr lang="en-US" dirty="0"/>
              <a:t>/content/dam/</a:t>
            </a:r>
            <a:r>
              <a:rPr lang="en-US" dirty="0" err="1"/>
              <a:t>girlscouts-vtk</a:t>
            </a:r>
            <a:r>
              <a:rPr lang="en-US" dirty="0"/>
              <a:t>/meeting-aids/Observation-Chart-</a:t>
            </a:r>
            <a:r>
              <a:rPr lang="en-US" dirty="0" err="1"/>
              <a:t>Brownie.pdf</a:t>
            </a:r>
            <a:endParaRPr lang="en-US" dirty="0"/>
          </a:p>
          <a:p>
            <a:endParaRPr lang="en-US" dirty="0"/>
          </a:p>
          <a:p>
            <a:r>
              <a:rPr lang="en-US" dirty="0"/>
              <a:t>https://</a:t>
            </a:r>
            <a:r>
              <a:rPr lang="en-US" dirty="0" err="1"/>
              <a:t>moon.nasa.gov</a:t>
            </a:r>
            <a:r>
              <a:rPr lang="en-US" dirty="0"/>
              <a:t>/observe-the-moon-night/</a:t>
            </a:r>
          </a:p>
          <a:p>
            <a:r>
              <a:rPr lang="en-US" dirty="0"/>
              <a:t>https://</a:t>
            </a:r>
            <a:r>
              <a:rPr lang="en-US" dirty="0" err="1"/>
              <a:t>moon.nasa.gov</a:t>
            </a:r>
            <a:r>
              <a:rPr lang="en-US" dirty="0"/>
              <a:t>/resources/12/moon-observation-journal/?site=observe%20the%20moon</a:t>
            </a:r>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dirty="0"/>
          </a:p>
        </p:txBody>
      </p:sp>
    </p:spTree>
    <p:extLst>
      <p:ext uri="{BB962C8B-B14F-4D97-AF65-F5344CB8AC3E}">
        <p14:creationId xmlns:p14="http://schemas.microsoft.com/office/powerpoint/2010/main" val="416591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039945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167151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7461784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87231208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07904797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Tree>
    <p:extLst>
      <p:ext uri="{BB962C8B-B14F-4D97-AF65-F5344CB8AC3E}">
        <p14:creationId xmlns:p14="http://schemas.microsoft.com/office/powerpoint/2010/main" val="177066258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113931038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383182277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a:xfrm>
            <a:off x="8485459" y="4972051"/>
            <a:ext cx="550592" cy="182739"/>
          </a:xfrm>
          <a:prstGeom prst="rect">
            <a:avLst/>
          </a:prstGeom>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16050099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gr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835792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gr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04882681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957154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5386053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10752120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05807572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03217191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27007300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14645471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76493284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44305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21089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2968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70434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1636374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9818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3071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0815577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595010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4483413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2158260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126824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6475820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30936866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004472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09919653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96255371"/>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7175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9174730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3525232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806002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7621696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76349060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14725320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7909-A5C3-F24B-BBAB-6D6B3F66B9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9DCE0-803C-7445-A590-8A4AF1AC71B8}"/>
              </a:ext>
            </a:extLst>
          </p:cNvPr>
          <p:cNvSpPr>
            <a:spLocks noGrp="1"/>
          </p:cNvSpPr>
          <p:nvPr>
            <p:ph type="dt" sz="half" idx="10"/>
          </p:nvPr>
        </p:nvSpPr>
        <p:spPr/>
        <p:txBody>
          <a:bodyPr/>
          <a:lstStyle/>
          <a:p>
            <a:fld id="{205D982D-7C10-C344-A4D4-9DD4B3F975E7}" type="datetimeFigureOut">
              <a:rPr lang="en-US" smtClean="0"/>
              <a:t>12/22/21</a:t>
            </a:fld>
            <a:endParaRPr lang="en-US"/>
          </a:p>
        </p:txBody>
      </p:sp>
    </p:spTree>
    <p:extLst>
      <p:ext uri="{BB962C8B-B14F-4D97-AF65-F5344CB8AC3E}">
        <p14:creationId xmlns:p14="http://schemas.microsoft.com/office/powerpoint/2010/main" val="36554915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Picture with Title bar">
  <p:cSld name="Picture with Title bar">
    <p:spTree>
      <p:nvGrpSpPr>
        <p:cNvPr id="1" name="Shape 85"/>
        <p:cNvGrpSpPr/>
        <p:nvPr/>
      </p:nvGrpSpPr>
      <p:grpSpPr>
        <a:xfrm>
          <a:off x="0" y="0"/>
          <a:ext cx="0" cy="0"/>
          <a:chOff x="0" y="0"/>
          <a:chExt cx="0" cy="0"/>
        </a:xfrm>
      </p:grpSpPr>
      <p:sp>
        <p:nvSpPr>
          <p:cNvPr id="86" name="Google Shape;86;p13"/>
          <p:cNvSpPr/>
          <p:nvPr/>
        </p:nvSpPr>
        <p:spPr>
          <a:xfrm>
            <a:off x="81280" y="4610100"/>
            <a:ext cx="772160" cy="4800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7" name="Google Shape;87;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6110" y="4644059"/>
            <a:ext cx="571500" cy="411480"/>
          </a:xfrm>
          <a:prstGeom prst="rect">
            <a:avLst/>
          </a:prstGeom>
          <a:noFill/>
          <a:ln>
            <a:noFill/>
          </a:ln>
        </p:spPr>
      </p:pic>
      <p:sp>
        <p:nvSpPr>
          <p:cNvPr id="88" name="Google Shape;88;p13"/>
          <p:cNvSpPr/>
          <p:nvPr/>
        </p:nvSpPr>
        <p:spPr>
          <a:xfrm>
            <a:off x="145791" y="4610100"/>
            <a:ext cx="772160" cy="4800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 name="Google Shape;89;p13"/>
          <p:cNvSpPr>
            <a:spLocks noGrp="1"/>
          </p:cNvSpPr>
          <p:nvPr>
            <p:ph type="pic" idx="2"/>
          </p:nvPr>
        </p:nvSpPr>
        <p:spPr>
          <a:xfrm>
            <a:off x="0" y="1147538"/>
            <a:ext cx="9144000" cy="4014107"/>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Courier New"/>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Courier New"/>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1" name="Google Shape;91;p13"/>
          <p:cNvSpPr txBox="1">
            <a:spLocks noGrp="1"/>
          </p:cNvSpPr>
          <p:nvPr>
            <p:ph type="title"/>
          </p:nvPr>
        </p:nvSpPr>
        <p:spPr>
          <a:xfrm>
            <a:off x="350157" y="195632"/>
            <a:ext cx="7322761" cy="716095"/>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3"/>
          <p:cNvSpPr/>
          <p:nvPr/>
        </p:nvSpPr>
        <p:spPr>
          <a:xfrm>
            <a:off x="1236132" y="-558801"/>
            <a:ext cx="6858000" cy="372533"/>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PICTURE WITH TITLE BAR</a:t>
            </a: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2114897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414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CA45-6EE1-CE47-A185-0B3FBB6DC5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15E06-E932-D14F-B40E-4F0D770A68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E46-7A53-F545-8BB1-CB6711E9799E}"/>
              </a:ext>
            </a:extLst>
          </p:cNvPr>
          <p:cNvSpPr>
            <a:spLocks noGrp="1"/>
          </p:cNvSpPr>
          <p:nvPr>
            <p:ph type="dt" sz="half" idx="10"/>
          </p:nvPr>
        </p:nvSpPr>
        <p:spPr/>
        <p:txBody>
          <a:bodyPr/>
          <a:lstStyle/>
          <a:p>
            <a:fld id="{205D982D-7C10-C344-A4D4-9DD4B3F975E7}" type="datetimeFigureOut">
              <a:rPr lang="en-US" smtClean="0"/>
              <a:t>12/22/21</a:t>
            </a:fld>
            <a:endParaRPr lang="en-US"/>
          </a:p>
        </p:txBody>
      </p:sp>
      <p:sp>
        <p:nvSpPr>
          <p:cNvPr id="5" name="Footer Placeholder 4">
            <a:extLst>
              <a:ext uri="{FF2B5EF4-FFF2-40B4-BE49-F238E27FC236}">
                <a16:creationId xmlns:a16="http://schemas.microsoft.com/office/drawing/2014/main" id="{CE8A2F81-FAE8-044E-A342-AEEFF89EC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D6DC2-5437-834A-A3A2-672B65312C40}"/>
              </a:ext>
            </a:extLst>
          </p:cNvPr>
          <p:cNvSpPr>
            <a:spLocks noGrp="1"/>
          </p:cNvSpPr>
          <p:nvPr>
            <p:ph type="sldNum" sz="quarter" idx="12"/>
          </p:nvPr>
        </p:nvSpPr>
        <p:spPr/>
        <p:txBody>
          <a:bodyPr/>
          <a:lstStyle/>
          <a:p>
            <a:fld id="{70366028-63BB-994E-B9E7-D0D103197427}" type="slidenum">
              <a:rPr lang="en-US" smtClean="0"/>
              <a:t>‹#›</a:t>
            </a:fld>
            <a:endParaRPr lang="en-US"/>
          </a:p>
        </p:txBody>
      </p:sp>
    </p:spTree>
    <p:extLst>
      <p:ext uri="{BB962C8B-B14F-4D97-AF65-F5344CB8AC3E}">
        <p14:creationId xmlns:p14="http://schemas.microsoft.com/office/powerpoint/2010/main" val="5590387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Full bleed, Text Right">
  <p:cSld name="Full bleed, Text Right">
    <p:spTree>
      <p:nvGrpSpPr>
        <p:cNvPr id="1" name="Shape 58"/>
        <p:cNvGrpSpPr/>
        <p:nvPr/>
      </p:nvGrpSpPr>
      <p:grpSpPr>
        <a:xfrm>
          <a:off x="0" y="0"/>
          <a:ext cx="0" cy="0"/>
          <a:chOff x="0" y="0"/>
          <a:chExt cx="0" cy="0"/>
        </a:xfrm>
      </p:grpSpPr>
      <p:sp>
        <p:nvSpPr>
          <p:cNvPr id="59" name="Google Shape;59;p8"/>
          <p:cNvSpPr/>
          <p:nvPr/>
        </p:nvSpPr>
        <p:spPr>
          <a:xfrm>
            <a:off x="166112" y="4644418"/>
            <a:ext cx="571499" cy="4107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 name="Google Shape;60;p8"/>
          <p:cNvSpPr>
            <a:spLocks noGrp="1"/>
          </p:cNvSpPr>
          <p:nvPr>
            <p:ph type="pic" idx="2"/>
          </p:nvPr>
        </p:nvSpPr>
        <p:spPr>
          <a:xfrm>
            <a:off x="0" y="1134450"/>
            <a:ext cx="9144000" cy="4017625"/>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Courier New"/>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Courier New"/>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 name="Google Shape;61;p8"/>
          <p:cNvSpPr txBox="1">
            <a:spLocks noGrp="1"/>
          </p:cNvSpPr>
          <p:nvPr>
            <p:ph type="body" idx="1"/>
          </p:nvPr>
        </p:nvSpPr>
        <p:spPr>
          <a:xfrm>
            <a:off x="4534207" y="1481329"/>
            <a:ext cx="4346705" cy="3229955"/>
          </a:xfrm>
          <a:prstGeom prst="rect">
            <a:avLst/>
          </a:prstGeom>
          <a:solidFill>
            <a:schemeClr val="lt1">
              <a:alpha val="89803"/>
            </a:schemeClr>
          </a:solidFill>
          <a:ln>
            <a:noFill/>
          </a:ln>
        </p:spPr>
        <p:txBody>
          <a:bodyPr spcFirstLastPara="1" wrap="square" lIns="91425" tIns="45700" rIns="91425" bIns="45700" anchor="t" anchorCtr="0">
            <a:normAutofit/>
          </a:bodyPr>
          <a:lstStyle>
            <a:lvl1pPr marL="457189" lvl="0" indent="-355591" algn="l">
              <a:spcBef>
                <a:spcPts val="400"/>
              </a:spcBef>
              <a:spcAft>
                <a:spcPts val="0"/>
              </a:spcAft>
              <a:buSzPts val="2000"/>
              <a:buFont typeface="Arial"/>
              <a:buChar char="•"/>
              <a:defRPr sz="2000"/>
            </a:lvl1pPr>
            <a:lvl2pPr marL="914378" lvl="1" indent="-355591" algn="l">
              <a:spcBef>
                <a:spcPts val="400"/>
              </a:spcBef>
              <a:spcAft>
                <a:spcPts val="0"/>
              </a:spcAft>
              <a:buSzPts val="2000"/>
              <a:buFont typeface="Arial"/>
              <a:buChar char="•"/>
              <a:defRPr sz="2000"/>
            </a:lvl2pPr>
            <a:lvl3pPr marL="1371566" lvl="2" indent="-355591" algn="l">
              <a:spcBef>
                <a:spcPts val="400"/>
              </a:spcBef>
              <a:spcAft>
                <a:spcPts val="0"/>
              </a:spcAft>
              <a:buSzPts val="2000"/>
              <a:buFont typeface="Courier New"/>
              <a:buChar char="o"/>
              <a:defRPr sz="2000"/>
            </a:lvl3pPr>
            <a:lvl4pPr marL="1828754" lvl="3" indent="-355591" algn="l">
              <a:spcBef>
                <a:spcPts val="400"/>
              </a:spcBef>
              <a:spcAft>
                <a:spcPts val="0"/>
              </a:spcAft>
              <a:buSzPts val="2000"/>
              <a:buFont typeface="Arial"/>
              <a:buChar char="•"/>
              <a:defRPr sz="2000"/>
            </a:lvl4pPr>
            <a:lvl5pPr marL="2285943" lvl="4" indent="-355591" algn="l">
              <a:spcBef>
                <a:spcPts val="400"/>
              </a:spcBef>
              <a:spcAft>
                <a:spcPts val="0"/>
              </a:spcAft>
              <a:buSzPts val="2000"/>
              <a:buFont typeface="Merriweather Sans"/>
              <a:buChar char="–"/>
              <a:defRPr sz="2000"/>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
        <p:nvSpPr>
          <p:cNvPr id="62" name="Google Shape;62;p8"/>
          <p:cNvSpPr txBox="1">
            <a:spLocks noGrp="1"/>
          </p:cNvSpPr>
          <p:nvPr>
            <p:ph type="title"/>
          </p:nvPr>
        </p:nvSpPr>
        <p:spPr>
          <a:xfrm>
            <a:off x="350157" y="195632"/>
            <a:ext cx="7322761" cy="716095"/>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p:nvPr/>
        </p:nvSpPr>
        <p:spPr>
          <a:xfrm>
            <a:off x="1236132" y="-558801"/>
            <a:ext cx="6858000" cy="372533"/>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FULL BLEED AND TEXT RIGHT</a:t>
            </a:r>
            <a:endParaRPr sz="1800"/>
          </a:p>
        </p:txBody>
      </p:sp>
    </p:spTree>
    <p:extLst>
      <p:ext uri="{BB962C8B-B14F-4D97-AF65-F5344CB8AC3E}">
        <p14:creationId xmlns:p14="http://schemas.microsoft.com/office/powerpoint/2010/main" val="34722134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2521842"/>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420553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286597788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4184137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9949737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158089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6975660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935033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91931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2343500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6572432"/>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7005451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2916991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98368528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65597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63440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277535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13756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92031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95376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48314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18083721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5900503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09834744"/>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23971952"/>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36896469"/>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1570483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214484875"/>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39160814"/>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523601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80785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96519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78879132"/>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463708214"/>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44554861"/>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36210496"/>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19576263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92905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068503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462339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117292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005049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57338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074919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512778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798613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127877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496502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86582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4535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2104559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839198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0718183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40661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41642399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7493592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0006987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2013662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420739050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70225693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076367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79157430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4540098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47310088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9580477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677295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0880966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72526595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1769899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87893816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202610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41579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232484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21899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42366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735229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35962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9387478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04960047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5822616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5646227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0599135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243406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6341586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8058877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2029295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07229400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8124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2539136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7828996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7672143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8947938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62072340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0324782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087160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4588000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48092426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6765295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8459418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8798412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8401014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9341606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6664994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1738720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325367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081990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5544959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418502033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84069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19729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34116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85846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025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859293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3767566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9471858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469380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143616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9017191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4444625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6658325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2590866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255025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6066152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2827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3659048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901528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2.xml"/><Relationship Id="rId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theme" Target="../theme/theme3.xml"/><Relationship Id="rId8"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theme" Target="../theme/theme4.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8" Type="http://schemas.openxmlformats.org/officeDocument/2006/relationships/slideLayout" Target="../slideLayouts/slideLayout110.xml"/><Relationship Id="rId3"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theme" Target="../theme/theme5.xml"/><Relationship Id="rId8"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245678698"/>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505309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 id="2147484247" r:id="rId24"/>
    <p:sldLayoutId id="2147484248" r:id="rId25"/>
    <p:sldLayoutId id="2147484249" r:id="rId26"/>
    <p:sldLayoutId id="2147484250" r:id="rId27"/>
    <p:sldLayoutId id="2147484251" r:id="rId28"/>
    <p:sldLayoutId id="2147484252" r:id="rId29"/>
    <p:sldLayoutId id="2147484253" r:id="rId30"/>
    <p:sldLayoutId id="2147484254" r:id="rId31"/>
    <p:sldLayoutId id="2147484255" r:id="rId32"/>
    <p:sldLayoutId id="2147484256" r:id="rId33"/>
    <p:sldLayoutId id="2147484257"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849073935"/>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 id="2147484288" r:id="rId30"/>
    <p:sldLayoutId id="2147484289" r:id="rId31"/>
    <p:sldLayoutId id="2147484290" r:id="rId32"/>
    <p:sldLayoutId id="2147484291" r:id="rId33"/>
    <p:sldLayoutId id="2147484292"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GSUSA marks and content used with permission of the Girl Scouts of the USA</a:t>
            </a:r>
          </a:p>
        </p:txBody>
      </p:sp>
    </p:spTree>
    <p:extLst>
      <p:ext uri="{BB962C8B-B14F-4D97-AF65-F5344CB8AC3E}">
        <p14:creationId xmlns:p14="http://schemas.microsoft.com/office/powerpoint/2010/main" val="3051202209"/>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78" r:id="rId32"/>
    <p:sldLayoutId id="2147484337" r:id="rId33"/>
    <p:sldLayoutId id="2147484338" r:id="rId34"/>
    <p:sldLayoutId id="2147484339" r:id="rId35"/>
    <p:sldLayoutId id="2147484375" r:id="rId36"/>
    <p:sldLayoutId id="2147484376" r:id="rId37"/>
    <p:sldLayoutId id="2147484379" r:id="rId38"/>
    <p:sldLayoutId id="2147484381" r:id="rId39"/>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96597522"/>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 id="2147484374"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17.xml"/><Relationship Id="rId6" Type="http://schemas.openxmlformats.org/officeDocument/2006/relationships/hyperlink" Target="https://solarsystem.nasa.gov/resources/991/earth-poster-version-a/"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openxmlformats.org/officeDocument/2006/relationships/image" Target="../media/image86.gif"/><Relationship Id="rId3" Type="http://schemas.openxmlformats.org/officeDocument/2006/relationships/image" Target="../media/image81.gif"/><Relationship Id="rId7" Type="http://schemas.openxmlformats.org/officeDocument/2006/relationships/image" Target="../media/image85.gif"/><Relationship Id="rId2" Type="http://schemas.openxmlformats.org/officeDocument/2006/relationships/notesSlide" Target="../notesSlides/notesSlide10.xml"/><Relationship Id="rId1" Type="http://schemas.openxmlformats.org/officeDocument/2006/relationships/slideLayout" Target="../slideLayouts/slideLayout110.xml"/><Relationship Id="rId6" Type="http://schemas.openxmlformats.org/officeDocument/2006/relationships/image" Target="../media/image84.gif"/><Relationship Id="rId5" Type="http://schemas.openxmlformats.org/officeDocument/2006/relationships/image" Target="../media/image83.gif"/><Relationship Id="rId4" Type="http://schemas.openxmlformats.org/officeDocument/2006/relationships/image" Target="../media/image82.gif"/></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11.xml"/><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111.xml"/><Relationship Id="rId4" Type="http://schemas.openxmlformats.org/officeDocument/2006/relationships/image" Target="../media/image86.gif"/></Relationships>
</file>

<file path=ppt/slides/_rels/slide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111.xml"/><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4.xml"/><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xml"/><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140.xml"/><Relationship Id="rId5" Type="http://schemas.openxmlformats.org/officeDocument/2006/relationships/image" Target="../media/image96.pn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140.xml"/><Relationship Id="rId5" Type="http://schemas.openxmlformats.org/officeDocument/2006/relationships/image" Target="../media/image98.pn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8" Type="http://schemas.openxmlformats.org/officeDocument/2006/relationships/hyperlink" Target="https://solarsystem.nasa.gov/resources/991/earth-poster-version-a/" TargetMode="External"/><Relationship Id="rId13" Type="http://schemas.openxmlformats.org/officeDocument/2006/relationships/hyperlink" Target="https://www.timeanddate.com/moon/" TargetMode="External"/><Relationship Id="rId3" Type="http://schemas.openxmlformats.org/officeDocument/2006/relationships/hyperlink" Target="https://spaceplace.nasa.gov/menu/sun/" TargetMode="External"/><Relationship Id="rId7" Type="http://schemas.openxmlformats.org/officeDocument/2006/relationships/hyperlink" Target="https://solarsystem.nasa.gov/resources/all/?order=pub_date+desc&amp;per_page=50&amp;page=0&amp;search=moon&amp;fs=&amp;fc=229&amp;ft=&amp;dp=&amp;category=229" TargetMode="External"/><Relationship Id="rId12" Type="http://schemas.openxmlformats.org/officeDocument/2006/relationships/hyperlink" Target="https://svs.gsfc.nasa.gov/4768" TargetMode="External"/><Relationship Id="rId2" Type="http://schemas.openxmlformats.org/officeDocument/2006/relationships/notesSlide" Target="../notesSlides/notesSlide2.xml"/><Relationship Id="rId1" Type="http://schemas.openxmlformats.org/officeDocument/2006/relationships/slideLayout" Target="../slideLayouts/slideLayout115.xml"/><Relationship Id="rId6" Type="http://schemas.openxmlformats.org/officeDocument/2006/relationships/hyperlink" Target="https://solarsystem.nasa.gov/resources/all/?order=pub_date+desc&amp;per_page=50&amp;page=0&amp;search=sun&amp;fs=&amp;fc=229&amp;ft=&amp;dp=&amp;category=229" TargetMode="External"/><Relationship Id="rId11" Type="http://schemas.openxmlformats.org/officeDocument/2006/relationships/hyperlink" Target="https://moon.nasa.gov/" TargetMode="External"/><Relationship Id="rId5" Type="http://schemas.openxmlformats.org/officeDocument/2006/relationships/hyperlink" Target="https://sohowww.nascom.nasa.gov/data/realtime-images.html" TargetMode="External"/><Relationship Id="rId10" Type="http://schemas.openxmlformats.org/officeDocument/2006/relationships/hyperlink" Target="https://my.girlscouts.org/content/dam/girlscouts-vtk/meeting-aids/The-Moon-Brownie.pdf" TargetMode="External"/><Relationship Id="rId4" Type="http://schemas.openxmlformats.org/officeDocument/2006/relationships/hyperlink" Target="https://my.girlscouts.org/content/dam/girlscouts-vtk/meeting-aids/Daisy-Mtg-1-The-Sun.pdf" TargetMode="External"/><Relationship Id="rId9" Type="http://schemas.openxmlformats.org/officeDocument/2006/relationships/hyperlink" Target="https://spaceplace.nasa.gov/all-about-the-moon/e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140.xml"/><Relationship Id="rId5" Type="http://schemas.openxmlformats.org/officeDocument/2006/relationships/image" Target="../media/image100.png"/><Relationship Id="rId4" Type="http://schemas.openxmlformats.org/officeDocument/2006/relationships/image" Target="../media/image99.png"/></Relationships>
</file>

<file path=ppt/slides/_rels/slide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22.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23.xml"/><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24.xml"/><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gif"/><Relationship Id="rId2" Type="http://schemas.openxmlformats.org/officeDocument/2006/relationships/notesSlide" Target="../notesSlides/notesSlide28.xml"/><Relationship Id="rId1" Type="http://schemas.openxmlformats.org/officeDocument/2006/relationships/slideLayout" Target="../slideLayouts/slideLayout110.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s://spaceplace.nasa.gov/review/how-many-moons/moons-02.en.png"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tatic.lawrencehallofscience.org/diy_sun_science/downloads/diy_ss_sun_cookies.pdf" TargetMode="External"/><Relationship Id="rId13" Type="http://schemas.openxmlformats.org/officeDocument/2006/relationships/hyperlink" Target="http://star.spsk12.net/science/4/Songs.doc" TargetMode="External"/><Relationship Id="rId3" Type="http://schemas.openxmlformats.org/officeDocument/2006/relationships/hyperlink" Target="https://www.girlscouts.org/en/girl-scouts-at-home/activities-for-girls/daisies/daisy-space-science-explorer-badge-activity.html" TargetMode="External"/><Relationship Id="rId7" Type="http://schemas.openxmlformats.org/officeDocument/2006/relationships/hyperlink" Target="http://parkersolarprobe.jhuapl.edu/Participate/index.php#Learn" TargetMode="External"/><Relationship Id="rId12" Type="http://schemas.openxmlformats.org/officeDocument/2006/relationships/hyperlink" Target="https://www.lpi.usra.edu/education/step2012/participant/lunar_phases/OreoPhases.pdf" TargetMode="External"/><Relationship Id="rId2" Type="http://schemas.openxmlformats.org/officeDocument/2006/relationships/notesSlide" Target="../notesSlides/notesSlide3.xml"/><Relationship Id="rId1" Type="http://schemas.openxmlformats.org/officeDocument/2006/relationships/slideLayout" Target="../slideLayouts/slideLayout115.xml"/><Relationship Id="rId6" Type="http://schemas.openxmlformats.org/officeDocument/2006/relationships/hyperlink" Target="https://docs.google.com/document/d/1ZfnIYxmNlYTuf3419DIR5nHT-iztC9MNdsCIX7U4e9A/edit?usp=sharing" TargetMode="External"/><Relationship Id="rId11" Type="http://schemas.openxmlformats.org/officeDocument/2006/relationships/hyperlink" Target="https://astrosociety.org/education-outreach/early-learners/breakfast-moon.html" TargetMode="External"/><Relationship Id="rId5" Type="http://schemas.openxmlformats.org/officeDocument/2006/relationships/hyperlink" Target="https://www.girlscouts.org/en/girl-scouts-at-home/activities-for-girls/brownies/brownie-space-science-adventurer-badge-activity.html" TargetMode="External"/><Relationship Id="rId10" Type="http://schemas.openxmlformats.org/officeDocument/2006/relationships/hyperlink" Target="https://nightsky.jpl.nasa.gov/docs/MoonStoriesASP2019.pdf" TargetMode="External"/><Relationship Id="rId4" Type="http://schemas.openxmlformats.org/officeDocument/2006/relationships/hyperlink" Target="https://www.jpl.nasa.gov/edu/teach/activity/moon-phases/" TargetMode="External"/><Relationship Id="rId9" Type="http://schemas.openxmlformats.org/officeDocument/2006/relationships/hyperlink" Target="https://happytotshelf.com/moon-phases-learning-toy/" TargetMode="External"/><Relationship Id="rId14" Type="http://schemas.openxmlformats.org/officeDocument/2006/relationships/hyperlink" Target="https://moon.nasa.gov/resources/9/moon-in-song/"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spaceplace.nasa.gov/review/stained-glass-earth/earth-1.pdf" TargetMode="External"/><Relationship Id="rId13"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10.xml"/><Relationship Id="rId6" Type="http://schemas.openxmlformats.org/officeDocument/2006/relationships/hyperlink" Target="https://spaceplace.nasa.gov/review/stained-glass-earth/earth-3.pdf" TargetMode="External"/><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hyperlink" Target="https://spaceplace.nasa.gov/review/stained-glass-earth/earth-2.pdf" TargetMode="External"/><Relationship Id="rId4" Type="http://schemas.openxmlformats.org/officeDocument/2006/relationships/image" Target="../media/image47.png"/><Relationship Id="rId9" Type="http://schemas.openxmlformats.org/officeDocument/2006/relationships/image" Target="../media/image50.png"/><Relationship Id="rId1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10.xml"/><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10.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60.gif"/></Relationships>
</file>

<file path=ppt/slides/_rels/slide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1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jpeg"/></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10.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hyperlink" Target="https://my.girlscouts.org/content/dam/girlscouts-vtk/meeting-aids/Observation-Chart-Brownie.pdf" TargetMode="External"/><Relationship Id="rId2" Type="http://schemas.openxmlformats.org/officeDocument/2006/relationships/notesSlide" Target="../notesSlides/notesSlide9.xml"/><Relationship Id="rId1" Type="http://schemas.openxmlformats.org/officeDocument/2006/relationships/slideLayout" Target="../slideLayouts/slideLayout108.xml"/><Relationship Id="rId6" Type="http://schemas.openxmlformats.org/officeDocument/2006/relationships/image" Target="../media/image80.png"/><Relationship Id="rId5" Type="http://schemas.openxmlformats.org/officeDocument/2006/relationships/hyperlink" Target="https://moon.nasa.gov/system/downloadable_items/488_MoonObsJournal.pdf" TargetMode="Externa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EDBAB8-EEBA-C44A-91DE-BDDA13087C48}"/>
              </a:ext>
            </a:extLst>
          </p:cNvPr>
          <p:cNvSpPr>
            <a:spLocks noGrp="1"/>
          </p:cNvSpPr>
          <p:nvPr>
            <p:ph type="body" sz="quarter" idx="20"/>
          </p:nvPr>
        </p:nvSpPr>
        <p:spPr/>
        <p:txBody>
          <a:bodyPr/>
          <a:lstStyle/>
          <a:p>
            <a:r>
              <a:rPr lang="en-US" dirty="0"/>
              <a:t>Daisy and Brownie  - Sun &amp; Moon </a:t>
            </a:r>
          </a:p>
        </p:txBody>
      </p:sp>
      <p:sp>
        <p:nvSpPr>
          <p:cNvPr id="3" name="Title 2">
            <a:extLst>
              <a:ext uri="{FF2B5EF4-FFF2-40B4-BE49-F238E27FC236}">
                <a16:creationId xmlns:a16="http://schemas.microsoft.com/office/drawing/2014/main" id="{E01A2125-75EE-C548-A82E-E35DA3298868}"/>
              </a:ext>
            </a:extLst>
          </p:cNvPr>
          <p:cNvSpPr>
            <a:spLocks noGrp="1"/>
          </p:cNvSpPr>
          <p:nvPr>
            <p:ph type="title"/>
          </p:nvPr>
        </p:nvSpPr>
        <p:spPr>
          <a:xfrm>
            <a:off x="5536095" y="1060126"/>
            <a:ext cx="3346457" cy="3293213"/>
          </a:xfrm>
        </p:spPr>
        <p:txBody>
          <a:bodyPr anchor="t"/>
          <a:lstStyle/>
          <a:p>
            <a:pPr algn="l">
              <a:lnSpc>
                <a:spcPct val="120000"/>
              </a:lnSpc>
            </a:pPr>
            <a:r>
              <a:rPr lang="en-US" b="1" dirty="0"/>
              <a:t>Earth’s Sun and Moon</a:t>
            </a:r>
            <a:br>
              <a:rPr lang="en-US" b="1" dirty="0"/>
            </a:br>
            <a:br>
              <a:rPr lang="en-US" sz="3600" b="1" dirty="0"/>
            </a:br>
            <a:r>
              <a:rPr lang="en-US" dirty="0"/>
              <a:t>Observe the Moon</a:t>
            </a:r>
            <a:br>
              <a:rPr lang="en-US" dirty="0"/>
            </a:br>
            <a:br>
              <a:rPr lang="en-US" dirty="0"/>
            </a:br>
            <a:r>
              <a:rPr lang="en-US" dirty="0"/>
              <a:t>Investigate the Moon</a:t>
            </a:r>
            <a:br>
              <a:rPr lang="en-US" dirty="0"/>
            </a:br>
            <a:br>
              <a:rPr lang="en-US" dirty="0"/>
            </a:br>
            <a:r>
              <a:rPr lang="en-US" i="1" dirty="0"/>
              <a:t>Background information</a:t>
            </a:r>
          </a:p>
        </p:txBody>
      </p:sp>
      <p:pic>
        <p:nvPicPr>
          <p:cNvPr id="12" name="Picture 10">
            <a:extLst>
              <a:ext uri="{FF2B5EF4-FFF2-40B4-BE49-F238E27FC236}">
                <a16:creationId xmlns:a16="http://schemas.microsoft.com/office/drawing/2014/main" id="{59BBFFDC-6423-374B-9DF9-FF88621628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92221" y="2470592"/>
            <a:ext cx="11525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a:extLst>
              <a:ext uri="{FF2B5EF4-FFF2-40B4-BE49-F238E27FC236}">
                <a16:creationId xmlns:a16="http://schemas.microsoft.com/office/drawing/2014/main" id="{C0C3F1E2-E77D-EC4F-ACE9-7C4B20BCAC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94424" y="184710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3">
            <a:extLst>
              <a:ext uri="{FF2B5EF4-FFF2-40B4-BE49-F238E27FC236}">
                <a16:creationId xmlns:a16="http://schemas.microsoft.com/office/drawing/2014/main" id="{80326EE9-9C1B-1B42-83F5-4CC3A734B4F2}"/>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450" dirty="0">
                <a:latin typeface="Girl Scout Text Book" panose="02020003000000000000" pitchFamily="18" charset="0"/>
              </a:rPr>
              <a:t>GSUSA marks and content used with permission of the Girl Scouts of the USA</a:t>
            </a:r>
          </a:p>
        </p:txBody>
      </p:sp>
      <p:pic>
        <p:nvPicPr>
          <p:cNvPr id="8" name="Picture 11" descr="C:\Users\jhenricks\AppData\Local\Microsoft\Windows\INetCache\Content.MSO\52F97D0.tmp">
            <a:extLst>
              <a:ext uri="{FF2B5EF4-FFF2-40B4-BE49-F238E27FC236}">
                <a16:creationId xmlns:a16="http://schemas.microsoft.com/office/drawing/2014/main" id="{135C9073-0F32-2447-B22A-2BEAE203B2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75361" y="3310225"/>
            <a:ext cx="11525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a:hlinkClick r:id="rId6"/>
            <a:extLst>
              <a:ext uri="{FF2B5EF4-FFF2-40B4-BE49-F238E27FC236}">
                <a16:creationId xmlns:a16="http://schemas.microsoft.com/office/drawing/2014/main" id="{1F00F940-FFB2-3B40-87B3-6669228D4B52}"/>
              </a:ext>
            </a:extLst>
          </p:cNvPr>
          <p:cNvPicPr>
            <a:picLocks noGrp="1" noChangeAspect="1"/>
          </p:cNvPicPr>
          <p:nvPr>
            <p:ph type="pic" sz="quarter" idx="21"/>
          </p:nvPr>
        </p:nvPicPr>
        <p:blipFill rotWithShape="1">
          <a:blip r:embed="rId7" cstate="screen">
            <a:extLst>
              <a:ext uri="{28A0092B-C50C-407E-A947-70E740481C1C}">
                <a14:useLocalDpi xmlns:a14="http://schemas.microsoft.com/office/drawing/2010/main"/>
              </a:ext>
            </a:extLst>
          </a:blip>
          <a:srcRect r="-11"/>
          <a:stretch/>
        </p:blipFill>
        <p:spPr>
          <a:xfrm>
            <a:off x="261448" y="459486"/>
            <a:ext cx="4088130" cy="4224528"/>
          </a:xfrm>
        </p:spPr>
      </p:pic>
    </p:spTree>
    <p:extLst>
      <p:ext uri="{BB962C8B-B14F-4D97-AF65-F5344CB8AC3E}">
        <p14:creationId xmlns:p14="http://schemas.microsoft.com/office/powerpoint/2010/main" val="28754779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287A39-44F7-F64A-AA8F-D21768FC6B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185" r="22565"/>
          <a:stretch/>
        </p:blipFill>
        <p:spPr>
          <a:xfrm>
            <a:off x="2554506" y="415641"/>
            <a:ext cx="2040884" cy="2040883"/>
          </a:xfrm>
          <a:prstGeom prst="rect">
            <a:avLst/>
          </a:prstGeom>
        </p:spPr>
      </p:pic>
      <p:sp>
        <p:nvSpPr>
          <p:cNvPr id="2" name="Text Placeholder 1">
            <a:extLst>
              <a:ext uri="{FF2B5EF4-FFF2-40B4-BE49-F238E27FC236}">
                <a16:creationId xmlns:a16="http://schemas.microsoft.com/office/drawing/2014/main" id="{AAE35412-7960-8C49-8048-DA28F74C6171}"/>
              </a:ext>
            </a:extLst>
          </p:cNvPr>
          <p:cNvSpPr>
            <a:spLocks noGrp="1"/>
          </p:cNvSpPr>
          <p:nvPr>
            <p:ph type="body" sz="quarter" idx="20"/>
          </p:nvPr>
        </p:nvSpPr>
        <p:spPr/>
        <p:txBody>
          <a:bodyPr/>
          <a:lstStyle/>
          <a:p>
            <a:r>
              <a:rPr lang="en-US" dirty="0"/>
              <a:t>GIFs</a:t>
            </a:r>
          </a:p>
        </p:txBody>
      </p:sp>
      <p:pic>
        <p:nvPicPr>
          <p:cNvPr id="3" name="Picture 2" descr="Planet Earth GIF by European Space Agency - ESA">
            <a:extLst>
              <a:ext uri="{FF2B5EF4-FFF2-40B4-BE49-F238E27FC236}">
                <a16:creationId xmlns:a16="http://schemas.microsoft.com/office/drawing/2014/main" id="{77B54779-A2D9-DD41-ABC5-CB163463CBF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609" y="415640"/>
            <a:ext cx="2040883" cy="20408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48C596F-3977-764A-B971-92877CC0BF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0404" y="415641"/>
            <a:ext cx="2040883" cy="2040883"/>
          </a:xfrm>
          <a:prstGeom prst="rect">
            <a:avLst/>
          </a:prstGeom>
        </p:spPr>
      </p:pic>
      <p:pic>
        <p:nvPicPr>
          <p:cNvPr id="6" name="Picture 5">
            <a:extLst>
              <a:ext uri="{FF2B5EF4-FFF2-40B4-BE49-F238E27FC236}">
                <a16:creationId xmlns:a16="http://schemas.microsoft.com/office/drawing/2014/main" id="{93601A25-3511-C64B-959F-56260BCCF54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1833" r="21833"/>
          <a:stretch/>
        </p:blipFill>
        <p:spPr>
          <a:xfrm>
            <a:off x="3310822" y="2854511"/>
            <a:ext cx="2040883" cy="2040883"/>
          </a:xfrm>
          <a:prstGeom prst="rect">
            <a:avLst/>
          </a:prstGeom>
        </p:spPr>
      </p:pic>
      <p:pic>
        <p:nvPicPr>
          <p:cNvPr id="7" name="Picture 6" descr="A planet in space&#10;&#10;Description automatically generated with low confidence">
            <a:extLst>
              <a:ext uri="{FF2B5EF4-FFF2-40B4-BE49-F238E27FC236}">
                <a16:creationId xmlns:a16="http://schemas.microsoft.com/office/drawing/2014/main" id="{9CAEE102-D3B8-3249-A60A-F37862A8EBE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2656" r="22656"/>
          <a:stretch/>
        </p:blipFill>
        <p:spPr>
          <a:xfrm>
            <a:off x="975115" y="2854511"/>
            <a:ext cx="2040902" cy="2040883"/>
          </a:xfrm>
          <a:prstGeom prst="rect">
            <a:avLst/>
          </a:prstGeom>
        </p:spPr>
      </p:pic>
      <p:pic>
        <p:nvPicPr>
          <p:cNvPr id="8" name="Google Shape;258;p30">
            <a:extLst>
              <a:ext uri="{FF2B5EF4-FFF2-40B4-BE49-F238E27FC236}">
                <a16:creationId xmlns:a16="http://schemas.microsoft.com/office/drawing/2014/main" id="{91BFC279-4A07-2F4D-B0BE-E8258185EFD9}"/>
              </a:ext>
            </a:extLst>
          </p:cNvPr>
          <p:cNvPicPr preferRelativeResize="0"/>
          <p:nvPr/>
        </p:nvPicPr>
        <p:blipFill rotWithShape="1">
          <a:blip r:embed="rId8">
            <a:alphaModFix/>
          </a:blip>
          <a:srcRect/>
          <a:stretch/>
        </p:blipFill>
        <p:spPr>
          <a:xfrm>
            <a:off x="6862359" y="415641"/>
            <a:ext cx="2040903" cy="2040903"/>
          </a:xfrm>
          <a:prstGeom prst="rect">
            <a:avLst/>
          </a:prstGeom>
          <a:noFill/>
          <a:ln>
            <a:noFill/>
          </a:ln>
        </p:spPr>
      </p:pic>
      <p:sp>
        <p:nvSpPr>
          <p:cNvPr id="10" name="TextBox 9">
            <a:extLst>
              <a:ext uri="{FF2B5EF4-FFF2-40B4-BE49-F238E27FC236}">
                <a16:creationId xmlns:a16="http://schemas.microsoft.com/office/drawing/2014/main" id="{E8DB00FD-6CB6-8C4C-90AF-5EEA252A9DBD}"/>
              </a:ext>
            </a:extLst>
          </p:cNvPr>
          <p:cNvSpPr txBox="1"/>
          <p:nvPr/>
        </p:nvSpPr>
        <p:spPr>
          <a:xfrm>
            <a:off x="5730845" y="2854511"/>
            <a:ext cx="2627098" cy="1815882"/>
          </a:xfrm>
          <a:prstGeom prst="rect">
            <a:avLst/>
          </a:prstGeom>
          <a:noFill/>
        </p:spPr>
        <p:txBody>
          <a:bodyPr wrap="square">
            <a:spAutoFit/>
          </a:bodyPr>
          <a:lstStyle/>
          <a:p>
            <a:pPr algn="l" fontAlgn="base"/>
            <a:r>
              <a:rPr lang="en-US" sz="1400" b="0" i="0" u="none" strike="noStrike" dirty="0">
                <a:solidFill>
                  <a:schemeClr val="bg1"/>
                </a:solidFill>
                <a:effectLst/>
                <a:latin typeface="Garamond" panose="02020404030301010803" pitchFamily="18" charset="0"/>
              </a:rPr>
              <a:t>🌑 New</a:t>
            </a:r>
          </a:p>
          <a:p>
            <a:pPr algn="l" fontAlgn="base"/>
            <a:r>
              <a:rPr lang="en-US" sz="1400" b="0" i="0" u="none" strike="noStrike" dirty="0">
                <a:solidFill>
                  <a:schemeClr val="bg1"/>
                </a:solidFill>
                <a:effectLst/>
                <a:latin typeface="Garamond" panose="02020404030301010803" pitchFamily="18" charset="0"/>
              </a:rPr>
              <a:t>🌒 Waxing Crescent</a:t>
            </a:r>
          </a:p>
          <a:p>
            <a:pPr algn="l" fontAlgn="base"/>
            <a:r>
              <a:rPr lang="en-US" sz="1400" b="0" i="0" u="none" strike="noStrike" dirty="0">
                <a:solidFill>
                  <a:schemeClr val="bg1"/>
                </a:solidFill>
                <a:effectLst/>
                <a:latin typeface="Garamond" panose="02020404030301010803" pitchFamily="18" charset="0"/>
              </a:rPr>
              <a:t>🌓 First Quarter</a:t>
            </a:r>
            <a:endParaRPr lang="en-US" sz="1400" dirty="0">
              <a:solidFill>
                <a:schemeClr val="bg1"/>
              </a:solidFill>
              <a:latin typeface="Garamond" panose="02020404030301010803" pitchFamily="18" charset="0"/>
            </a:endParaRPr>
          </a:p>
          <a:p>
            <a:pPr algn="l" fontAlgn="base"/>
            <a:r>
              <a:rPr lang="en-US" sz="1400" b="0" i="0" u="none" strike="noStrike" dirty="0">
                <a:solidFill>
                  <a:schemeClr val="bg1"/>
                </a:solidFill>
                <a:effectLst/>
                <a:latin typeface="Garamond" panose="02020404030301010803" pitchFamily="18" charset="0"/>
              </a:rPr>
              <a:t>🌔 Waxing Gibbous</a:t>
            </a:r>
          </a:p>
          <a:p>
            <a:pPr algn="l" fontAlgn="base"/>
            <a:r>
              <a:rPr lang="en-US" sz="1400" b="0" i="0" u="none" strike="noStrike" dirty="0">
                <a:solidFill>
                  <a:schemeClr val="bg1"/>
                </a:solidFill>
                <a:effectLst/>
                <a:latin typeface="Garamond" panose="02020404030301010803" pitchFamily="18" charset="0"/>
              </a:rPr>
              <a:t>🌕 Full</a:t>
            </a:r>
          </a:p>
          <a:p>
            <a:pPr algn="l" fontAlgn="base"/>
            <a:r>
              <a:rPr lang="en-US" sz="1400" b="0" i="0" u="none" strike="noStrike" dirty="0">
                <a:solidFill>
                  <a:schemeClr val="bg1"/>
                </a:solidFill>
                <a:effectLst/>
                <a:latin typeface="Garamond" panose="02020404030301010803" pitchFamily="18" charset="0"/>
              </a:rPr>
              <a:t>🌖 Waning Gibbous</a:t>
            </a:r>
          </a:p>
          <a:p>
            <a:pPr algn="l" fontAlgn="base"/>
            <a:r>
              <a:rPr lang="en-US" sz="1400" b="0" i="0" u="none" strike="noStrike" dirty="0">
                <a:solidFill>
                  <a:schemeClr val="bg1"/>
                </a:solidFill>
                <a:effectLst/>
                <a:latin typeface="Garamond" panose="02020404030301010803" pitchFamily="18" charset="0"/>
              </a:rPr>
              <a:t>🌗 Third Quarter</a:t>
            </a:r>
          </a:p>
          <a:p>
            <a:pPr algn="l" fontAlgn="base"/>
            <a:r>
              <a:rPr lang="en-US" sz="1400" b="0" i="0" u="none" strike="noStrike" dirty="0">
                <a:solidFill>
                  <a:schemeClr val="bg1"/>
                </a:solidFill>
                <a:effectLst/>
                <a:latin typeface="Garamond" panose="02020404030301010803" pitchFamily="18" charset="0"/>
              </a:rPr>
              <a:t>🌘 Waning Crescent</a:t>
            </a:r>
            <a:endParaRPr lang="en-US" sz="14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44022668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08F8FB-6546-FD40-AE30-6089782ACB75}"/>
              </a:ext>
            </a:extLst>
          </p:cNvPr>
          <p:cNvSpPr>
            <a:spLocks noGrp="1"/>
          </p:cNvSpPr>
          <p:nvPr>
            <p:ph type="body" sz="quarter" idx="20"/>
          </p:nvPr>
        </p:nvSpPr>
        <p:spPr/>
        <p:txBody>
          <a:bodyPr/>
          <a:lstStyle/>
          <a:p>
            <a:r>
              <a:rPr lang="en-US" dirty="0"/>
              <a:t>Activity – Golden Sun Song</a:t>
            </a:r>
          </a:p>
        </p:txBody>
      </p:sp>
      <p:pic>
        <p:nvPicPr>
          <p:cNvPr id="3" name="Picture 2">
            <a:extLst>
              <a:ext uri="{FF2B5EF4-FFF2-40B4-BE49-F238E27FC236}">
                <a16:creationId xmlns:a16="http://schemas.microsoft.com/office/drawing/2014/main" id="{AE3F3D8C-D221-7E45-A582-1D6DEC8E5726}"/>
              </a:ext>
            </a:extLst>
          </p:cNvPr>
          <p:cNvPicPr>
            <a:picLocks noChangeAspect="1"/>
          </p:cNvPicPr>
          <p:nvPr/>
        </p:nvPicPr>
        <p:blipFill>
          <a:blip r:embed="rId3"/>
          <a:stretch>
            <a:fillRect/>
          </a:stretch>
        </p:blipFill>
        <p:spPr>
          <a:xfrm>
            <a:off x="190500" y="491350"/>
            <a:ext cx="2117330" cy="1895011"/>
          </a:xfrm>
          <a:prstGeom prst="rect">
            <a:avLst/>
          </a:prstGeom>
        </p:spPr>
      </p:pic>
      <p:sp>
        <p:nvSpPr>
          <p:cNvPr id="4" name="Google Shape;249;p29">
            <a:extLst>
              <a:ext uri="{FF2B5EF4-FFF2-40B4-BE49-F238E27FC236}">
                <a16:creationId xmlns:a16="http://schemas.microsoft.com/office/drawing/2014/main" id="{CFEA6B77-6F56-984A-A3F8-EE4F3331C3DE}"/>
              </a:ext>
            </a:extLst>
          </p:cNvPr>
          <p:cNvSpPr/>
          <p:nvPr/>
        </p:nvSpPr>
        <p:spPr>
          <a:xfrm>
            <a:off x="1918551" y="491350"/>
            <a:ext cx="6801704" cy="4537850"/>
          </a:xfrm>
          <a:prstGeom prst="rect">
            <a:avLst/>
          </a:prstGeom>
          <a:noFill/>
          <a:ln>
            <a:noFill/>
          </a:ln>
        </p:spPr>
        <p:txBody>
          <a:bodyPr spcFirstLastPara="1" wrap="square" lIns="121900" tIns="60933" rIns="121900" bIns="60933" anchor="t" anchorCtr="0">
            <a:noAutofit/>
          </a:bodyPr>
          <a:lstStyle/>
          <a:p>
            <a:r>
              <a:rPr lang="en-US" sz="2400" dirty="0">
                <a:latin typeface="Girl Scout Text Book" panose="02020003000000000000" pitchFamily="18" charset="0"/>
                <a:sym typeface="Calibri"/>
              </a:rPr>
              <a:t>Oh, golden Sun, Sun, hey there golden Sun</a:t>
            </a:r>
            <a:endParaRPr sz="2400" dirty="0">
              <a:latin typeface="Girl Scout Text Book" panose="02020003000000000000" pitchFamily="18" charset="0"/>
            </a:endParaRPr>
          </a:p>
          <a:p>
            <a:r>
              <a:rPr lang="en-US" sz="2400" dirty="0">
                <a:latin typeface="Girl Scout Text Book" panose="02020003000000000000" pitchFamily="18" charset="0"/>
                <a:sym typeface="Calibri"/>
              </a:rPr>
              <a:t>Please shine down on me</a:t>
            </a:r>
            <a:endParaRPr sz="2400" dirty="0">
              <a:latin typeface="Girl Scout Text Book" panose="02020003000000000000" pitchFamily="18" charset="0"/>
            </a:endParaRPr>
          </a:p>
          <a:p>
            <a:endParaRPr sz="2400" dirty="0">
              <a:latin typeface="Girl Scout Text Book" panose="02020003000000000000" pitchFamily="18" charset="0"/>
              <a:sym typeface="Calibri"/>
            </a:endParaRPr>
          </a:p>
          <a:p>
            <a:r>
              <a:rPr lang="en-US" sz="2400" dirty="0">
                <a:latin typeface="Girl Scout Text Book" panose="02020003000000000000" pitchFamily="18" charset="0"/>
                <a:sym typeface="Calibri"/>
              </a:rPr>
              <a:t>Oh, golden Sun, Sun, hey there golden Sun</a:t>
            </a:r>
            <a:endParaRPr sz="2400" dirty="0">
              <a:latin typeface="Girl Scout Text Book" panose="02020003000000000000" pitchFamily="18" charset="0"/>
            </a:endParaRPr>
          </a:p>
          <a:p>
            <a:r>
              <a:rPr lang="en-US" sz="2400" dirty="0">
                <a:latin typeface="Girl Scout Text Book" panose="02020003000000000000" pitchFamily="18" charset="0"/>
                <a:sym typeface="Calibri"/>
              </a:rPr>
              <a:t>Hiding behind a tree</a:t>
            </a:r>
            <a:endParaRPr sz="2400" dirty="0">
              <a:latin typeface="Girl Scout Text Book" panose="02020003000000000000" pitchFamily="18" charset="0"/>
            </a:endParaRPr>
          </a:p>
          <a:p>
            <a:endParaRPr sz="2400" dirty="0">
              <a:latin typeface="Girl Scout Text Book" panose="02020003000000000000" pitchFamily="18" charset="0"/>
              <a:sym typeface="Calibri"/>
            </a:endParaRPr>
          </a:p>
          <a:p>
            <a:r>
              <a:rPr lang="en-US" sz="2400" dirty="0">
                <a:latin typeface="Girl Scout Text Book" panose="02020003000000000000" pitchFamily="18" charset="0"/>
                <a:sym typeface="Calibri"/>
              </a:rPr>
              <a:t>These little children are asking you</a:t>
            </a:r>
            <a:endParaRPr sz="2400" dirty="0">
              <a:latin typeface="Girl Scout Text Book" panose="02020003000000000000" pitchFamily="18" charset="0"/>
            </a:endParaRPr>
          </a:p>
          <a:p>
            <a:r>
              <a:rPr lang="en-US" sz="2400" dirty="0">
                <a:latin typeface="Girl Scout Text Book" panose="02020003000000000000" pitchFamily="18" charset="0"/>
                <a:sym typeface="Calibri"/>
              </a:rPr>
              <a:t>To please come out so we can play with you</a:t>
            </a:r>
            <a:endParaRPr sz="2400" dirty="0">
              <a:latin typeface="Girl Scout Text Book" panose="02020003000000000000" pitchFamily="18" charset="0"/>
            </a:endParaRPr>
          </a:p>
          <a:p>
            <a:endParaRPr sz="2400" dirty="0">
              <a:latin typeface="Girl Scout Text Book" panose="02020003000000000000" pitchFamily="18" charset="0"/>
              <a:sym typeface="Calibri"/>
            </a:endParaRPr>
          </a:p>
          <a:p>
            <a:r>
              <a:rPr lang="en-US" sz="2400" dirty="0">
                <a:latin typeface="Girl Scout Text Book" panose="02020003000000000000" pitchFamily="18" charset="0"/>
                <a:sym typeface="Calibri"/>
              </a:rPr>
              <a:t>Oh, golden Sun, Sun, hey there golden Sun</a:t>
            </a:r>
            <a:endParaRPr sz="2400" dirty="0">
              <a:latin typeface="Girl Scout Text Book" panose="02020003000000000000" pitchFamily="18" charset="0"/>
            </a:endParaRPr>
          </a:p>
          <a:p>
            <a:r>
              <a:rPr lang="en-US" sz="2400" dirty="0">
                <a:latin typeface="Girl Scout Text Book" panose="02020003000000000000" pitchFamily="18" charset="0"/>
                <a:sym typeface="Calibri"/>
              </a:rPr>
              <a:t>Please shine down on, please shine down on,</a:t>
            </a:r>
            <a:endParaRPr sz="2400" dirty="0">
              <a:latin typeface="Girl Scout Text Book" panose="02020003000000000000" pitchFamily="18" charset="0"/>
            </a:endParaRPr>
          </a:p>
          <a:p>
            <a:r>
              <a:rPr lang="en-US" sz="2400" dirty="0">
                <a:latin typeface="Girl Scout Text Book" panose="02020003000000000000" pitchFamily="18" charset="0"/>
                <a:sym typeface="Calibri"/>
              </a:rPr>
              <a:t>Please shine down on me</a:t>
            </a:r>
            <a:endParaRPr sz="2400" dirty="0">
              <a:latin typeface="Girl Scout Text Book" panose="02020003000000000000" pitchFamily="18" charset="0"/>
            </a:endParaRPr>
          </a:p>
        </p:txBody>
      </p:sp>
      <p:pic>
        <p:nvPicPr>
          <p:cNvPr id="5" name="Picture 13">
            <a:extLst>
              <a:ext uri="{FF2B5EF4-FFF2-40B4-BE49-F238E27FC236}">
                <a16:creationId xmlns:a16="http://schemas.microsoft.com/office/drawing/2014/main" id="{43722826-805D-3A42-A943-C3B6C705E6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93" y="4400919"/>
            <a:ext cx="666503" cy="66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84949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D2B9D5-2265-EB4C-A9E2-FA2ED087A914}"/>
              </a:ext>
            </a:extLst>
          </p:cNvPr>
          <p:cNvSpPr>
            <a:spLocks noGrp="1"/>
          </p:cNvSpPr>
          <p:nvPr>
            <p:ph type="body" sz="quarter" idx="20"/>
          </p:nvPr>
        </p:nvSpPr>
        <p:spPr/>
        <p:txBody>
          <a:bodyPr/>
          <a:lstStyle/>
          <a:p>
            <a:r>
              <a:rPr lang="en-US" dirty="0"/>
              <a:t>Activity</a:t>
            </a:r>
          </a:p>
        </p:txBody>
      </p:sp>
      <p:sp>
        <p:nvSpPr>
          <p:cNvPr id="3" name="Title 2">
            <a:extLst>
              <a:ext uri="{FF2B5EF4-FFF2-40B4-BE49-F238E27FC236}">
                <a16:creationId xmlns:a16="http://schemas.microsoft.com/office/drawing/2014/main" id="{4D305B0A-0F19-EC4E-B1C8-BE32C194D2AC}"/>
              </a:ext>
            </a:extLst>
          </p:cNvPr>
          <p:cNvSpPr>
            <a:spLocks noGrp="1"/>
          </p:cNvSpPr>
          <p:nvPr>
            <p:ph type="title" idx="4294967295"/>
          </p:nvPr>
        </p:nvSpPr>
        <p:spPr>
          <a:xfrm>
            <a:off x="0" y="1035050"/>
            <a:ext cx="2854325" cy="1420813"/>
          </a:xfrm>
        </p:spPr>
        <p:txBody>
          <a:bodyPr spcFirstLastPara="1" vert="horz" wrap="square" lIns="68580" tIns="34290" rIns="68580" bIns="34290" rtlCol="0" anchor="b" anchorCtr="0">
            <a:normAutofit fontScale="90000"/>
          </a:bodyPr>
          <a:lstStyle/>
          <a:p>
            <a:pPr algn="ctr">
              <a:lnSpc>
                <a:spcPct val="90000"/>
              </a:lnSpc>
              <a:spcBef>
                <a:spcPct val="0"/>
              </a:spcBef>
            </a:pPr>
            <a:r>
              <a:rPr lang="en-US" sz="3900" dirty="0"/>
              <a:t>Day and Night Dance</a:t>
            </a:r>
          </a:p>
        </p:txBody>
      </p:sp>
      <p:sp>
        <p:nvSpPr>
          <p:cNvPr id="12" name="Title 2">
            <a:extLst>
              <a:ext uri="{FF2B5EF4-FFF2-40B4-BE49-F238E27FC236}">
                <a16:creationId xmlns:a16="http://schemas.microsoft.com/office/drawing/2014/main" id="{AF562DEF-A354-9145-A658-05E88D29A66E}"/>
              </a:ext>
            </a:extLst>
          </p:cNvPr>
          <p:cNvSpPr txBox="1">
            <a:spLocks/>
          </p:cNvSpPr>
          <p:nvPr/>
        </p:nvSpPr>
        <p:spPr>
          <a:xfrm>
            <a:off x="131482" y="2563076"/>
            <a:ext cx="2854871" cy="2113464"/>
          </a:xfrm>
          <a:prstGeom prst="rect">
            <a:avLst/>
          </a:prstGeom>
          <a:noFill/>
          <a:ln>
            <a:noFill/>
          </a:ln>
        </p:spPr>
        <p:txBody>
          <a:bodyPr spcFirstLastPara="1" vert="horz" wrap="square" lIns="68580" tIns="34290" rIns="68580" bIns="34290" rtlCol="0" anchor="b" anchorCtr="0">
            <a:normAutofit/>
          </a:bodyPr>
          <a:lstStyle>
            <a:lvl1pPr lvl="0" algn="l" defTabSz="914400" rtl="0" eaLnBrk="1" latinLnBrk="0" hangingPunct="1">
              <a:lnSpc>
                <a:spcPct val="80000"/>
              </a:lnSpc>
              <a:spcBef>
                <a:spcPts val="0"/>
              </a:spcBef>
              <a:spcAft>
                <a:spcPts val="0"/>
              </a:spcAft>
              <a:buClr>
                <a:schemeClr val="lt1"/>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lnSpc>
                <a:spcPct val="130000"/>
              </a:lnSpc>
              <a:spcBef>
                <a:spcPts val="600"/>
              </a:spcBef>
            </a:pPr>
            <a:r>
              <a:rPr lang="en-US" sz="1600" dirty="0">
                <a:latin typeface="Girl Scout Text Book" panose="02020003000000000000" pitchFamily="18" charset="0"/>
              </a:rPr>
              <a:t>Imagine </a:t>
            </a:r>
          </a:p>
          <a:p>
            <a:pPr>
              <a:lnSpc>
                <a:spcPct val="130000"/>
              </a:lnSpc>
              <a:spcBef>
                <a:spcPts val="600"/>
              </a:spcBef>
            </a:pPr>
            <a:r>
              <a:rPr lang="en-US" sz="1600" dirty="0">
                <a:latin typeface="Girl Scout Text Book" panose="02020003000000000000" pitchFamily="18" charset="0"/>
              </a:rPr>
              <a:t>1) Your head is the Earth</a:t>
            </a:r>
          </a:p>
          <a:p>
            <a:pPr>
              <a:lnSpc>
                <a:spcPct val="130000"/>
              </a:lnSpc>
              <a:spcBef>
                <a:spcPts val="600"/>
              </a:spcBef>
              <a:buClr>
                <a:schemeClr val="dk2"/>
              </a:buClr>
            </a:pPr>
            <a:r>
              <a:rPr lang="en-US" sz="1600" dirty="0">
                <a:latin typeface="Girl Scout Text Book" panose="02020003000000000000" pitchFamily="18" charset="0"/>
              </a:rPr>
              <a:t>2) Your nose is a mountain. You are standing on top</a:t>
            </a:r>
          </a:p>
          <a:p>
            <a:pPr>
              <a:lnSpc>
                <a:spcPct val="130000"/>
              </a:lnSpc>
              <a:spcBef>
                <a:spcPts val="600"/>
              </a:spcBef>
              <a:buClr>
                <a:schemeClr val="dk2"/>
              </a:buClr>
            </a:pPr>
            <a:r>
              <a:rPr lang="en-US" sz="1600" dirty="0">
                <a:latin typeface="Girl Scout Text Book" panose="02020003000000000000" pitchFamily="18" charset="0"/>
              </a:rPr>
              <a:t>3) The screen is the Sun</a:t>
            </a:r>
          </a:p>
        </p:txBody>
      </p:sp>
      <p:sp>
        <p:nvSpPr>
          <p:cNvPr id="15" name="Text Placeholder 1">
            <a:extLst>
              <a:ext uri="{FF2B5EF4-FFF2-40B4-BE49-F238E27FC236}">
                <a16:creationId xmlns:a16="http://schemas.microsoft.com/office/drawing/2014/main" id="{6476B3C3-7648-3B48-AB8D-12CD104FE447}"/>
              </a:ext>
            </a:extLst>
          </p:cNvPr>
          <p:cNvSpPr txBox="1">
            <a:spLocks/>
          </p:cNvSpPr>
          <p:nvPr/>
        </p:nvSpPr>
        <p:spPr>
          <a:xfrm>
            <a:off x="190500" y="-1"/>
            <a:ext cx="8809781" cy="257175"/>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000" dirty="0">
              <a:solidFill>
                <a:schemeClr val="bg1"/>
              </a:solidFill>
            </a:endParaRPr>
          </a:p>
        </p:txBody>
      </p:sp>
      <p:pic>
        <p:nvPicPr>
          <p:cNvPr id="10" name="Picture 13">
            <a:extLst>
              <a:ext uri="{FF2B5EF4-FFF2-40B4-BE49-F238E27FC236}">
                <a16:creationId xmlns:a16="http://schemas.microsoft.com/office/drawing/2014/main" id="{5E3872B3-6B42-0A48-92A3-4F0A8296E4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6640" y="247336"/>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258;p30">
            <a:extLst>
              <a:ext uri="{FF2B5EF4-FFF2-40B4-BE49-F238E27FC236}">
                <a16:creationId xmlns:a16="http://schemas.microsoft.com/office/drawing/2014/main" id="{3239B8F4-144B-4C45-A61E-A9B1806ACD8A}"/>
              </a:ext>
            </a:extLst>
          </p:cNvPr>
          <p:cNvPicPr preferRelativeResize="0"/>
          <p:nvPr/>
        </p:nvPicPr>
        <p:blipFill rotWithShape="1">
          <a:blip r:embed="rId4">
            <a:alphaModFix/>
          </a:blip>
          <a:srcRect/>
          <a:stretch/>
        </p:blipFill>
        <p:spPr>
          <a:xfrm>
            <a:off x="3571029" y="-1"/>
            <a:ext cx="5101988" cy="5143501"/>
          </a:xfrm>
          <a:prstGeom prst="rect">
            <a:avLst/>
          </a:prstGeom>
          <a:noFill/>
          <a:ln>
            <a:noFill/>
          </a:ln>
        </p:spPr>
      </p:pic>
    </p:spTree>
    <p:extLst>
      <p:ext uri="{BB962C8B-B14F-4D97-AF65-F5344CB8AC3E}">
        <p14:creationId xmlns:p14="http://schemas.microsoft.com/office/powerpoint/2010/main" val="387166646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un">
            <a:extLst>
              <a:ext uri="{FF2B5EF4-FFF2-40B4-BE49-F238E27FC236}">
                <a16:creationId xmlns:a16="http://schemas.microsoft.com/office/drawing/2014/main" id="{CACEBCA8-B5BC-7C4F-986B-70EE4AC17FC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21980" y="1282"/>
            <a:ext cx="917002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63AD8A6D-D446-714F-AC8D-98D17A79C46C}"/>
              </a:ext>
            </a:extLst>
          </p:cNvPr>
          <p:cNvSpPr>
            <a:spLocks noGrp="1"/>
          </p:cNvSpPr>
          <p:nvPr>
            <p:ph type="body" sz="quarter" idx="20"/>
          </p:nvPr>
        </p:nvSpPr>
        <p:spPr/>
        <p:txBody>
          <a:bodyPr/>
          <a:lstStyle/>
          <a:p>
            <a:r>
              <a:rPr lang="en-US" dirty="0"/>
              <a:t>Activity</a:t>
            </a:r>
          </a:p>
        </p:txBody>
      </p:sp>
      <p:sp>
        <p:nvSpPr>
          <p:cNvPr id="3" name="Title 2">
            <a:extLst>
              <a:ext uri="{FF2B5EF4-FFF2-40B4-BE49-F238E27FC236}">
                <a16:creationId xmlns:a16="http://schemas.microsoft.com/office/drawing/2014/main" id="{4D305B0A-0F19-EC4E-B1C8-BE32C194D2AC}"/>
              </a:ext>
            </a:extLst>
          </p:cNvPr>
          <p:cNvSpPr>
            <a:spLocks noGrp="1"/>
          </p:cNvSpPr>
          <p:nvPr>
            <p:ph type="title" idx="4294967295"/>
          </p:nvPr>
        </p:nvSpPr>
        <p:spPr>
          <a:xfrm>
            <a:off x="0" y="1035050"/>
            <a:ext cx="2854325" cy="1420813"/>
          </a:xfrm>
        </p:spPr>
        <p:txBody>
          <a:bodyPr spcFirstLastPara="1" vert="horz" wrap="square" lIns="68580" tIns="34290" rIns="68580" bIns="34290" rtlCol="0" anchor="b" anchorCtr="0">
            <a:normAutofit fontScale="90000"/>
          </a:bodyPr>
          <a:lstStyle/>
          <a:p>
            <a:pPr algn="ctr">
              <a:lnSpc>
                <a:spcPct val="90000"/>
              </a:lnSpc>
              <a:spcBef>
                <a:spcPct val="0"/>
              </a:spcBef>
            </a:pPr>
            <a:r>
              <a:rPr lang="en-US" sz="3900" dirty="0"/>
              <a:t>Day and Night Dance</a:t>
            </a:r>
          </a:p>
        </p:txBody>
      </p:sp>
      <p:sp>
        <p:nvSpPr>
          <p:cNvPr id="12" name="Title 2">
            <a:extLst>
              <a:ext uri="{FF2B5EF4-FFF2-40B4-BE49-F238E27FC236}">
                <a16:creationId xmlns:a16="http://schemas.microsoft.com/office/drawing/2014/main" id="{AF562DEF-A354-9145-A658-05E88D29A66E}"/>
              </a:ext>
            </a:extLst>
          </p:cNvPr>
          <p:cNvSpPr txBox="1">
            <a:spLocks/>
          </p:cNvSpPr>
          <p:nvPr/>
        </p:nvSpPr>
        <p:spPr>
          <a:xfrm>
            <a:off x="131482" y="2563075"/>
            <a:ext cx="2854871" cy="2421519"/>
          </a:xfrm>
          <a:prstGeom prst="rect">
            <a:avLst/>
          </a:prstGeom>
          <a:noFill/>
          <a:ln>
            <a:noFill/>
          </a:ln>
        </p:spPr>
        <p:txBody>
          <a:bodyPr spcFirstLastPara="1" vert="horz" wrap="square" lIns="68580" tIns="34290" rIns="68580" bIns="34290" rtlCol="0" anchor="b" anchorCtr="0">
            <a:normAutofit fontScale="92500" lnSpcReduction="10000"/>
          </a:bodyPr>
          <a:lstStyle>
            <a:lvl1pPr lvl="0" algn="l" defTabSz="914400" rtl="0" eaLnBrk="1" latinLnBrk="0" hangingPunct="1">
              <a:lnSpc>
                <a:spcPct val="80000"/>
              </a:lnSpc>
              <a:spcBef>
                <a:spcPts val="0"/>
              </a:spcBef>
              <a:spcAft>
                <a:spcPts val="0"/>
              </a:spcAft>
              <a:buClr>
                <a:schemeClr val="lt1"/>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lnSpc>
                <a:spcPct val="130000"/>
              </a:lnSpc>
              <a:spcBef>
                <a:spcPts val="600"/>
              </a:spcBef>
            </a:pPr>
            <a:r>
              <a:rPr lang="en-US" sz="1400" dirty="0">
                <a:latin typeface="Girl Scout Text Book" panose="02020003000000000000" pitchFamily="18" charset="0"/>
              </a:rPr>
              <a:t>Stand up</a:t>
            </a:r>
          </a:p>
          <a:p>
            <a:pPr>
              <a:lnSpc>
                <a:spcPct val="130000"/>
              </a:lnSpc>
              <a:spcBef>
                <a:spcPts val="600"/>
              </a:spcBef>
            </a:pPr>
            <a:r>
              <a:rPr lang="en-US" sz="1400" dirty="0">
                <a:latin typeface="Girl Scout Text Book" panose="02020003000000000000" pitchFamily="18" charset="0"/>
              </a:rPr>
              <a:t>1) Face this screen Sun. </a:t>
            </a:r>
            <a:br>
              <a:rPr lang="en-US" sz="1400" dirty="0">
                <a:latin typeface="Girl Scout Text Book" panose="02020003000000000000" pitchFamily="18" charset="0"/>
              </a:rPr>
            </a:br>
            <a:r>
              <a:rPr lang="en-US" sz="1400" dirty="0">
                <a:latin typeface="Girl Scout Text Book" panose="02020003000000000000" pitchFamily="18" charset="0"/>
              </a:rPr>
              <a:t>Is it day or night on Mount Nose?</a:t>
            </a:r>
          </a:p>
          <a:p>
            <a:pPr>
              <a:lnSpc>
                <a:spcPct val="130000"/>
              </a:lnSpc>
              <a:spcBef>
                <a:spcPts val="600"/>
              </a:spcBef>
              <a:buClr>
                <a:schemeClr val="dk2"/>
              </a:buClr>
            </a:pPr>
            <a:r>
              <a:rPr lang="en-US" sz="1400" dirty="0">
                <a:latin typeface="Girl Scout Text Book" panose="02020003000000000000" pitchFamily="18" charset="0"/>
              </a:rPr>
              <a:t>2) Turn left to face away from the screen Sun. Is it day or night? </a:t>
            </a:r>
          </a:p>
          <a:p>
            <a:pPr>
              <a:lnSpc>
                <a:spcPct val="130000"/>
              </a:lnSpc>
              <a:spcBef>
                <a:spcPts val="600"/>
              </a:spcBef>
              <a:buClr>
                <a:schemeClr val="dk2"/>
              </a:buClr>
            </a:pPr>
            <a:r>
              <a:rPr lang="en-US" sz="1400" dirty="0">
                <a:latin typeface="Girl Scout Text Book" panose="02020003000000000000" pitchFamily="18" charset="0"/>
              </a:rPr>
              <a:t>3) Keep turning until you face the Sun again. How long has it been on Mount Nose?</a:t>
            </a:r>
          </a:p>
        </p:txBody>
      </p:sp>
      <p:sp>
        <p:nvSpPr>
          <p:cNvPr id="15" name="Text Placeholder 1">
            <a:extLst>
              <a:ext uri="{FF2B5EF4-FFF2-40B4-BE49-F238E27FC236}">
                <a16:creationId xmlns:a16="http://schemas.microsoft.com/office/drawing/2014/main" id="{6476B3C3-7648-3B48-AB8D-12CD104FE447}"/>
              </a:ext>
            </a:extLst>
          </p:cNvPr>
          <p:cNvSpPr txBox="1">
            <a:spLocks/>
          </p:cNvSpPr>
          <p:nvPr/>
        </p:nvSpPr>
        <p:spPr>
          <a:xfrm>
            <a:off x="190500" y="-1"/>
            <a:ext cx="8809781" cy="257175"/>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000" dirty="0">
              <a:solidFill>
                <a:schemeClr val="bg1"/>
              </a:solidFill>
            </a:endParaRPr>
          </a:p>
        </p:txBody>
      </p:sp>
      <p:pic>
        <p:nvPicPr>
          <p:cNvPr id="10" name="Picture 13">
            <a:extLst>
              <a:ext uri="{FF2B5EF4-FFF2-40B4-BE49-F238E27FC236}">
                <a16:creationId xmlns:a16="http://schemas.microsoft.com/office/drawing/2014/main" id="{5E3872B3-6B42-0A48-92A3-4F0A8296E4C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6640" y="24733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77688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5" name="Google Shape;403;p52">
            <a:extLst>
              <a:ext uri="{FF2B5EF4-FFF2-40B4-BE49-F238E27FC236}">
                <a16:creationId xmlns:a16="http://schemas.microsoft.com/office/drawing/2014/main" id="{15E8533D-65F8-5642-A47F-8AD4CF3BB3F8}"/>
              </a:ext>
            </a:extLst>
          </p:cNvPr>
          <p:cNvSpPr txBox="1">
            <a:spLocks/>
          </p:cNvSpPr>
          <p:nvPr/>
        </p:nvSpPr>
        <p:spPr>
          <a:xfrm>
            <a:off x="5517008" y="1489753"/>
            <a:ext cx="2838450" cy="1118245"/>
          </a:xfrm>
          <a:prstGeom prst="rect">
            <a:avLst/>
          </a:prstGeom>
          <a:noFill/>
        </p:spPr>
        <p:txBody>
          <a:bodyPr spcFirstLastPara="1" vert="horz" lIns="68580" tIns="34290" rIns="68580" bIns="34290" rtlCol="0" anchor="b" anchorCtr="0">
            <a:norm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dirty="0">
                <a:solidFill>
                  <a:schemeClr val="bg1"/>
                </a:solidFill>
              </a:rPr>
              <a:t>Riddle</a:t>
            </a:r>
          </a:p>
        </p:txBody>
      </p:sp>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5517008" y="2699501"/>
            <a:ext cx="3117706" cy="1583131"/>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SzPts val="4000"/>
              <a:buNone/>
            </a:pPr>
            <a:r>
              <a:rPr lang="en-US" sz="2400" dirty="0">
                <a:solidFill>
                  <a:schemeClr val="bg1"/>
                </a:solidFill>
              </a:rPr>
              <a:t>The Earth’s rotation really makes my _______</a:t>
            </a:r>
          </a:p>
        </p:txBody>
      </p:sp>
      <p:pic>
        <p:nvPicPr>
          <p:cNvPr id="7" name="Google Shape;1065;p110" descr="A planet in space&#10;&#10;Description automatically generated with low confidence">
            <a:extLst>
              <a:ext uri="{FF2B5EF4-FFF2-40B4-BE49-F238E27FC236}">
                <a16:creationId xmlns:a16="http://schemas.microsoft.com/office/drawing/2014/main" id="{1E507550-0A1E-CF45-815C-26FFE1DFA9E3}"/>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l="22910" r="22299"/>
          <a:stretch/>
        </p:blipFill>
        <p:spPr>
          <a:xfrm>
            <a:off x="0" y="9670"/>
            <a:ext cx="5029200" cy="5158473"/>
          </a:xfrm>
          <a:prstGeom prst="rect">
            <a:avLst/>
          </a:prstGeom>
          <a:solidFill>
            <a:srgbClr val="F2F2F2"/>
          </a:solidFill>
        </p:spPr>
      </p:pic>
    </p:spTree>
    <p:extLst>
      <p:ext uri="{BB962C8B-B14F-4D97-AF65-F5344CB8AC3E}">
        <p14:creationId xmlns:p14="http://schemas.microsoft.com/office/powerpoint/2010/main" val="85189283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5" name="Google Shape;403;p52">
            <a:extLst>
              <a:ext uri="{FF2B5EF4-FFF2-40B4-BE49-F238E27FC236}">
                <a16:creationId xmlns:a16="http://schemas.microsoft.com/office/drawing/2014/main" id="{15E8533D-65F8-5642-A47F-8AD4CF3BB3F8}"/>
              </a:ext>
            </a:extLst>
          </p:cNvPr>
          <p:cNvSpPr txBox="1">
            <a:spLocks/>
          </p:cNvSpPr>
          <p:nvPr/>
        </p:nvSpPr>
        <p:spPr>
          <a:xfrm>
            <a:off x="5929600" y="1489753"/>
            <a:ext cx="2838450" cy="1118245"/>
          </a:xfrm>
          <a:prstGeom prst="rect">
            <a:avLst/>
          </a:prstGeom>
          <a:noFill/>
        </p:spPr>
        <p:txBody>
          <a:bodyPr spcFirstLastPara="1" vert="horz" lIns="68580" tIns="34290" rIns="68580" bIns="34290" rtlCol="0" anchor="b" anchorCtr="0">
            <a:norm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dirty="0">
                <a:solidFill>
                  <a:schemeClr val="bg1"/>
                </a:solidFill>
              </a:rPr>
              <a:t>Riddle</a:t>
            </a:r>
          </a:p>
        </p:txBody>
      </p:sp>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5929600" y="2699501"/>
            <a:ext cx="2838450" cy="2117826"/>
          </a:xfrm>
          <a:prstGeom prst="rect">
            <a:avLst/>
          </a:prstGeom>
          <a:noFill/>
        </p:spPr>
        <p:txBody>
          <a:bodyPr spcFirstLastPara="1" vert="horz" lIns="68580" tIns="34290" rIns="68580" bIns="34290" rtlCol="0" anchorCtr="0">
            <a:normAutofit fontScale="700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1200"/>
              </a:spcAft>
              <a:buSzPts val="2800"/>
              <a:buNone/>
            </a:pPr>
            <a:r>
              <a:rPr lang="en-US" sz="2400" dirty="0">
                <a:solidFill>
                  <a:schemeClr val="bg1"/>
                </a:solidFill>
              </a:rPr>
              <a:t>I can only be where </a:t>
            </a:r>
            <a:br>
              <a:rPr lang="en-US" sz="2400" dirty="0">
                <a:solidFill>
                  <a:schemeClr val="bg1"/>
                </a:solidFill>
              </a:rPr>
            </a:br>
            <a:r>
              <a:rPr lang="en-US" sz="2400" dirty="0">
                <a:solidFill>
                  <a:schemeClr val="bg1"/>
                </a:solidFill>
              </a:rPr>
              <a:t>there is light</a:t>
            </a:r>
          </a:p>
          <a:p>
            <a:pPr marL="0" indent="0">
              <a:lnSpc>
                <a:spcPct val="130000"/>
              </a:lnSpc>
              <a:spcBef>
                <a:spcPts val="0"/>
              </a:spcBef>
              <a:spcAft>
                <a:spcPts val="1200"/>
              </a:spcAft>
              <a:buSzPts val="2800"/>
              <a:buNone/>
            </a:pPr>
            <a:r>
              <a:rPr lang="en-US" sz="2400" dirty="0">
                <a:solidFill>
                  <a:schemeClr val="bg1"/>
                </a:solidFill>
              </a:rPr>
              <a:t>yet I disappear when </a:t>
            </a:r>
            <a:br>
              <a:rPr lang="en-US" sz="2400" dirty="0">
                <a:solidFill>
                  <a:schemeClr val="bg1"/>
                </a:solidFill>
              </a:rPr>
            </a:br>
            <a:r>
              <a:rPr lang="en-US" sz="2400" dirty="0">
                <a:solidFill>
                  <a:schemeClr val="bg1"/>
                </a:solidFill>
              </a:rPr>
              <a:t>light shines on me</a:t>
            </a:r>
          </a:p>
          <a:p>
            <a:pPr marL="0" indent="0">
              <a:lnSpc>
                <a:spcPct val="130000"/>
              </a:lnSpc>
              <a:spcBef>
                <a:spcPts val="560"/>
              </a:spcBef>
              <a:spcAft>
                <a:spcPts val="1200"/>
              </a:spcAft>
              <a:buSzPts val="2800"/>
              <a:buNone/>
            </a:pPr>
            <a:r>
              <a:rPr lang="en-US" sz="2400" dirty="0">
                <a:solidFill>
                  <a:schemeClr val="bg1"/>
                </a:solidFill>
              </a:rPr>
              <a:t>What am I? </a:t>
            </a:r>
          </a:p>
        </p:txBody>
      </p:sp>
      <p:pic>
        <p:nvPicPr>
          <p:cNvPr id="8" name="Google Shape;373;p42">
            <a:extLst>
              <a:ext uri="{FF2B5EF4-FFF2-40B4-BE49-F238E27FC236}">
                <a16:creationId xmlns:a16="http://schemas.microsoft.com/office/drawing/2014/main" id="{1AD23666-6F6F-904D-8AD3-3E888618542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05" y="12685"/>
            <a:ext cx="5411187" cy="5130815"/>
          </a:xfrm>
          <a:prstGeom prst="rect">
            <a:avLst/>
          </a:prstGeom>
          <a:noFill/>
          <a:ln>
            <a:noFill/>
          </a:ln>
        </p:spPr>
      </p:pic>
      <p:sp>
        <p:nvSpPr>
          <p:cNvPr id="9" name="Google Shape;374;p42">
            <a:extLst>
              <a:ext uri="{FF2B5EF4-FFF2-40B4-BE49-F238E27FC236}">
                <a16:creationId xmlns:a16="http://schemas.microsoft.com/office/drawing/2014/main" id="{B7BB542C-2008-4349-BE80-2F70D8E79B69}"/>
              </a:ext>
            </a:extLst>
          </p:cNvPr>
          <p:cNvSpPr/>
          <p:nvPr/>
        </p:nvSpPr>
        <p:spPr>
          <a:xfrm>
            <a:off x="230049" y="218253"/>
            <a:ext cx="5003090" cy="4722104"/>
          </a:xfrm>
          <a:prstGeom prst="roundRect">
            <a:avLst>
              <a:gd name="adj" fmla="val 16667"/>
            </a:avLst>
          </a:prstGeom>
          <a:solidFill>
            <a:srgbClr val="00AE58"/>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3800" dirty="0">
                <a:solidFill>
                  <a:schemeClr val="lt1"/>
                </a:solidFill>
                <a:latin typeface="Arial"/>
                <a:ea typeface="Arial"/>
                <a:cs typeface="Arial"/>
                <a:sym typeface="Arial"/>
              </a:rPr>
              <a:t>?</a:t>
            </a:r>
            <a:endParaRPr sz="18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83905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50"/>
                                        <p:tgtEl>
                                          <p:spTgt spid="9"/>
                                        </p:tgtEl>
                                      </p:cBhvr>
                                    </p:animEffect>
                                    <p:set>
                                      <p:cBhvr>
                                        <p:cTn id="7" dur="1" fill="hold">
                                          <p:stCondLst>
                                            <p:cond delay="75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5" name="Google Shape;403;p52">
            <a:extLst>
              <a:ext uri="{FF2B5EF4-FFF2-40B4-BE49-F238E27FC236}">
                <a16:creationId xmlns:a16="http://schemas.microsoft.com/office/drawing/2014/main" id="{15E8533D-65F8-5642-A47F-8AD4CF3BB3F8}"/>
              </a:ext>
            </a:extLst>
          </p:cNvPr>
          <p:cNvSpPr txBox="1">
            <a:spLocks/>
          </p:cNvSpPr>
          <p:nvPr/>
        </p:nvSpPr>
        <p:spPr>
          <a:xfrm>
            <a:off x="5517008" y="1489753"/>
            <a:ext cx="2838450" cy="1118245"/>
          </a:xfrm>
          <a:prstGeom prst="rect">
            <a:avLst/>
          </a:prstGeom>
          <a:noFill/>
        </p:spPr>
        <p:txBody>
          <a:bodyPr spcFirstLastPara="1" vert="horz" lIns="68580" tIns="34290" rIns="68580" bIns="34290" rtlCol="0" anchor="b" anchorCtr="0">
            <a:norm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dirty="0">
                <a:solidFill>
                  <a:schemeClr val="bg1"/>
                </a:solidFill>
              </a:rPr>
              <a:t>Riddle</a:t>
            </a:r>
          </a:p>
        </p:txBody>
      </p:sp>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5517007" y="2699500"/>
            <a:ext cx="3415120" cy="2240489"/>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600" dirty="0">
                <a:solidFill>
                  <a:schemeClr val="bg1"/>
                </a:solidFill>
              </a:rPr>
              <a:t>You see it rise in the morning</a:t>
            </a:r>
          </a:p>
          <a:p>
            <a:pPr marL="0" indent="0">
              <a:lnSpc>
                <a:spcPct val="130000"/>
              </a:lnSpc>
              <a:buNone/>
            </a:pPr>
            <a:r>
              <a:rPr lang="en-US" sz="1600" dirty="0">
                <a:solidFill>
                  <a:schemeClr val="bg1"/>
                </a:solidFill>
              </a:rPr>
              <a:t>And set when the day is done</a:t>
            </a:r>
          </a:p>
          <a:p>
            <a:pPr marL="0" indent="0">
              <a:lnSpc>
                <a:spcPct val="130000"/>
              </a:lnSpc>
              <a:buNone/>
            </a:pPr>
            <a:r>
              <a:rPr lang="en-US" sz="1600" dirty="0">
                <a:solidFill>
                  <a:schemeClr val="bg1"/>
                </a:solidFill>
              </a:rPr>
              <a:t>It provides us with light and heat</a:t>
            </a:r>
          </a:p>
          <a:p>
            <a:pPr marL="0" indent="0">
              <a:lnSpc>
                <a:spcPct val="130000"/>
              </a:lnSpc>
              <a:buNone/>
            </a:pPr>
            <a:r>
              <a:rPr lang="en-US" sz="1600" dirty="0">
                <a:solidFill>
                  <a:schemeClr val="bg1"/>
                </a:solidFill>
              </a:rPr>
              <a:t>It’s a star that’s called the _ _ _</a:t>
            </a:r>
          </a:p>
        </p:txBody>
      </p:sp>
      <p:pic>
        <p:nvPicPr>
          <p:cNvPr id="8" name="Google Shape;272;p32">
            <a:extLst>
              <a:ext uri="{FF2B5EF4-FFF2-40B4-BE49-F238E27FC236}">
                <a16:creationId xmlns:a16="http://schemas.microsoft.com/office/drawing/2014/main" id="{B71F2642-63F5-B748-A597-ADD2E342E2BC}"/>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0" y="-16288"/>
            <a:ext cx="5403273" cy="5159787"/>
          </a:xfrm>
          <a:prstGeom prst="rect">
            <a:avLst/>
          </a:prstGeom>
          <a:solidFill>
            <a:srgbClr val="F2F2F2"/>
          </a:solidFill>
          <a:effectLst/>
        </p:spPr>
      </p:pic>
    </p:spTree>
    <p:extLst>
      <p:ext uri="{BB962C8B-B14F-4D97-AF65-F5344CB8AC3E}">
        <p14:creationId xmlns:p14="http://schemas.microsoft.com/office/powerpoint/2010/main" val="3965187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ppt_w</p:attrName>
                                        </p:attrNameLst>
                                      </p:cBhvr>
                                      <p:tavLst>
                                        <p:tav tm="0">
                                          <p:val>
                                            <p:strVal val="0"/>
                                          </p:val>
                                        </p:tav>
                                        <p:tav tm="100000">
                                          <p:val>
                                            <p:strVal val="#ppt_w"/>
                                          </p:val>
                                        </p:tav>
                                      </p:tavLst>
                                    </p:anim>
                                    <p:anim calcmode="lin" valueType="num">
                                      <p:cBhvr additive="base">
                                        <p:cTn id="8" dur="500"/>
                                        <p:tgtEl>
                                          <p:spTgt spid="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273FBF-916F-BB47-93E2-5C851BB06D8F}"/>
              </a:ext>
            </a:extLst>
          </p:cNvPr>
          <p:cNvSpPr>
            <a:spLocks noGrp="1"/>
          </p:cNvSpPr>
          <p:nvPr>
            <p:ph type="body" sz="quarter" idx="20"/>
          </p:nvPr>
        </p:nvSpPr>
        <p:spPr/>
        <p:txBody>
          <a:bodyPr/>
          <a:lstStyle/>
          <a:p>
            <a:r>
              <a:rPr lang="en-US" dirty="0"/>
              <a:t>Activity - Share</a:t>
            </a:r>
          </a:p>
        </p:txBody>
      </p:sp>
      <p:sp>
        <p:nvSpPr>
          <p:cNvPr id="3" name="Google Shape;983;p101">
            <a:extLst>
              <a:ext uri="{FF2B5EF4-FFF2-40B4-BE49-F238E27FC236}">
                <a16:creationId xmlns:a16="http://schemas.microsoft.com/office/drawing/2014/main" id="{D58DDC16-C338-334B-B3F6-235BD45FDF8E}"/>
              </a:ext>
            </a:extLst>
          </p:cNvPr>
          <p:cNvSpPr/>
          <p:nvPr/>
        </p:nvSpPr>
        <p:spPr>
          <a:xfrm>
            <a:off x="2906231" y="257174"/>
            <a:ext cx="6989358" cy="46302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endParaRPr sz="2400">
              <a:solidFill>
                <a:schemeClr val="dk1"/>
              </a:solidFill>
              <a:latin typeface="Calibri"/>
              <a:ea typeface="Calibri"/>
              <a:cs typeface="Calibri"/>
              <a:sym typeface="Calibri"/>
            </a:endParaRPr>
          </a:p>
        </p:txBody>
      </p:sp>
      <p:sp>
        <p:nvSpPr>
          <p:cNvPr id="4" name="Google Shape;968;p100">
            <a:extLst>
              <a:ext uri="{FF2B5EF4-FFF2-40B4-BE49-F238E27FC236}">
                <a16:creationId xmlns:a16="http://schemas.microsoft.com/office/drawing/2014/main" id="{075014B2-D384-CF47-96DC-991B627360FC}"/>
              </a:ext>
            </a:extLst>
          </p:cNvPr>
          <p:cNvSpPr txBox="1">
            <a:spLocks/>
          </p:cNvSpPr>
          <p:nvPr/>
        </p:nvSpPr>
        <p:spPr>
          <a:xfrm>
            <a:off x="190500" y="892098"/>
            <a:ext cx="3913149" cy="3757960"/>
          </a:xfrm>
          <a:prstGeom prst="rect">
            <a:avLst/>
          </a:prstGeom>
          <a:noFill/>
          <a:ln>
            <a:noFill/>
          </a:ln>
        </p:spPr>
        <p:txBody>
          <a:bodyPr spcFirstLastPara="1" vert="horz" wrap="square" lIns="121900" tIns="60933" rIns="121900" bIns="60933" rtlCol="0" anchor="t" anchorCtr="0">
            <a:normAutofit fontScale="925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spcAft>
                <a:spcPts val="1200"/>
              </a:spcAft>
              <a:buFont typeface="Arial" panose="020B0604020202020204" pitchFamily="34" charset="0"/>
              <a:buNone/>
            </a:pPr>
            <a:r>
              <a:rPr lang="en-US" sz="2800" b="1" dirty="0"/>
              <a:t>Imagine</a:t>
            </a:r>
          </a:p>
          <a:p>
            <a:pPr marL="0" indent="0">
              <a:lnSpc>
                <a:spcPct val="120000"/>
              </a:lnSpc>
              <a:spcBef>
                <a:spcPts val="0"/>
              </a:spcBef>
              <a:spcAft>
                <a:spcPts val="1200"/>
              </a:spcAft>
              <a:buFont typeface="Arial" panose="020B0604020202020204" pitchFamily="34" charset="0"/>
              <a:buNone/>
            </a:pPr>
            <a:r>
              <a:rPr lang="en-US" sz="2800" dirty="0"/>
              <a:t>Look at the light and dark parts of the Moon</a:t>
            </a:r>
          </a:p>
          <a:p>
            <a:pPr marL="0" indent="0">
              <a:lnSpc>
                <a:spcPct val="120000"/>
              </a:lnSpc>
              <a:spcAft>
                <a:spcPts val="1200"/>
              </a:spcAft>
              <a:buFont typeface="Arial" panose="020B0604020202020204" pitchFamily="34" charset="0"/>
              <a:buNone/>
            </a:pPr>
            <a:r>
              <a:rPr lang="en-US" sz="2800" dirty="0"/>
              <a:t>What shapes look like something you know? 	</a:t>
            </a:r>
          </a:p>
        </p:txBody>
      </p:sp>
    </p:spTree>
    <p:extLst>
      <p:ext uri="{BB962C8B-B14F-4D97-AF65-F5344CB8AC3E}">
        <p14:creationId xmlns:p14="http://schemas.microsoft.com/office/powerpoint/2010/main" val="88203570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01"/>
          <p:cNvSpPr txBox="1">
            <a:spLocks noGrp="1"/>
          </p:cNvSpPr>
          <p:nvPr>
            <p:ph type="title"/>
          </p:nvPr>
        </p:nvSpPr>
        <p:spPr>
          <a:xfrm>
            <a:off x="375273" y="550183"/>
            <a:ext cx="8631076" cy="575117"/>
          </a:xfrm>
          <a:prstGeom prst="rect">
            <a:avLst/>
          </a:prstGeom>
          <a:noFill/>
          <a:ln>
            <a:noFill/>
          </a:ln>
        </p:spPr>
        <p:txBody>
          <a:bodyPr spcFirstLastPara="1" vert="horz" wrap="square" lIns="0" tIns="0" rIns="0" bIns="0" rtlCol="0" anchor="ctr" anchorCtr="0">
            <a:noAutofit/>
          </a:bodyPr>
          <a:lstStyle/>
          <a:p>
            <a:r>
              <a:rPr lang="en-US" dirty="0"/>
              <a:t>Jack and Jill</a:t>
            </a:r>
            <a:endParaRPr dirty="0"/>
          </a:p>
        </p:txBody>
      </p:sp>
      <p:sp>
        <p:nvSpPr>
          <p:cNvPr id="979" name="Google Shape;979;p101"/>
          <p:cNvSpPr txBox="1">
            <a:spLocks noGrp="1"/>
          </p:cNvSpPr>
          <p:nvPr>
            <p:ph idx="1"/>
          </p:nvPr>
        </p:nvSpPr>
        <p:spPr>
          <a:xfrm>
            <a:off x="322422" y="1030613"/>
            <a:ext cx="2434228" cy="339703"/>
          </a:xfrm>
          <a:prstGeom prst="rect">
            <a:avLst/>
          </a:prstGeom>
          <a:noFill/>
          <a:ln>
            <a:noFill/>
          </a:ln>
        </p:spPr>
        <p:txBody>
          <a:bodyPr spcFirstLastPara="1" vert="horz" wrap="square" lIns="91425" tIns="45700" rIns="91425" bIns="45700" rtlCol="0" anchor="t" anchorCtr="0">
            <a:normAutofit/>
          </a:bodyPr>
          <a:lstStyle/>
          <a:p>
            <a:pPr marL="0" indent="0">
              <a:spcBef>
                <a:spcPts val="0"/>
              </a:spcBef>
              <a:buNone/>
            </a:pPr>
            <a:r>
              <a:rPr lang="en-US" dirty="0"/>
              <a:t>Scandinavia</a:t>
            </a:r>
            <a:endParaRPr dirty="0"/>
          </a:p>
        </p:txBody>
      </p:sp>
      <p:sp>
        <p:nvSpPr>
          <p:cNvPr id="980" name="Google Shape;980;p101"/>
          <p:cNvSpPr/>
          <p:nvPr/>
        </p:nvSpPr>
        <p:spPr>
          <a:xfrm>
            <a:off x="4393308" y="336551"/>
            <a:ext cx="4400537" cy="4470400"/>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sp>
        <p:nvSpPr>
          <p:cNvPr id="981" name="Google Shape;981;p101"/>
          <p:cNvSpPr txBox="1"/>
          <p:nvPr/>
        </p:nvSpPr>
        <p:spPr>
          <a:xfrm>
            <a:off x="775502" y="4647349"/>
            <a:ext cx="3617805" cy="338554"/>
          </a:xfrm>
          <a:prstGeom prst="rect">
            <a:avLst/>
          </a:prstGeom>
          <a:noFill/>
          <a:ln>
            <a:noFill/>
          </a:ln>
        </p:spPr>
        <p:txBody>
          <a:bodyPr spcFirstLastPara="1" wrap="square" lIns="0" tIns="0" rIns="0" bIns="0" anchor="t" anchorCtr="0">
            <a:spAutoFit/>
          </a:bodyPr>
          <a:lstStyle/>
          <a:p>
            <a:pPr marL="12700" marR="5080"/>
            <a:r>
              <a:rPr lang="en-US" sz="1100">
                <a:solidFill>
                  <a:schemeClr val="dk1"/>
                </a:solidFill>
                <a:latin typeface="Arial"/>
                <a:ea typeface="Arial"/>
                <a:cs typeface="Arial"/>
                <a:sym typeface="Arial"/>
              </a:rPr>
              <a:t>© 2019</a:t>
            </a:r>
            <a:r>
              <a:rPr lang="en-US" sz="1100">
                <a:solidFill>
                  <a:schemeClr val="dk1"/>
                </a:solidFill>
                <a:latin typeface="Calibri"/>
                <a:ea typeface="Calibri"/>
                <a:cs typeface="Calibri"/>
                <a:sym typeface="Calibri"/>
              </a:rPr>
              <a:t> </a:t>
            </a:r>
            <a:r>
              <a:rPr lang="en-US" sz="1100">
                <a:solidFill>
                  <a:schemeClr val="dk1"/>
                </a:solidFill>
                <a:latin typeface="Arial"/>
                <a:ea typeface="Arial"/>
                <a:cs typeface="Arial"/>
                <a:sym typeface="Arial"/>
              </a:rPr>
              <a:t>Astronomical Society of the Pacific </a:t>
            </a:r>
            <a:endParaRPr sz="1100">
              <a:solidFill>
                <a:schemeClr val="dk1"/>
              </a:solidFill>
              <a:latin typeface="Calibri"/>
              <a:ea typeface="Calibri"/>
              <a:cs typeface="Calibri"/>
              <a:sym typeface="Calibri"/>
            </a:endParaRPr>
          </a:p>
          <a:p>
            <a:pPr marL="12700" marR="5080"/>
            <a:r>
              <a:rPr lang="en-US" sz="1100">
                <a:solidFill>
                  <a:schemeClr val="dk1"/>
                </a:solidFill>
                <a:latin typeface="Calibri"/>
                <a:ea typeface="Calibri"/>
                <a:cs typeface="Calibri"/>
                <a:sym typeface="Calibri"/>
              </a:rPr>
              <a:t>NASA Night Sky Network: nightskynetwork.org</a:t>
            </a:r>
            <a:endParaRPr sz="1800"/>
          </a:p>
        </p:txBody>
      </p:sp>
      <p:sp>
        <p:nvSpPr>
          <p:cNvPr id="982" name="Google Shape;982;p101"/>
          <p:cNvSpPr/>
          <p:nvPr/>
        </p:nvSpPr>
        <p:spPr>
          <a:xfrm>
            <a:off x="2670775" y="1872183"/>
            <a:ext cx="1510029" cy="1136650"/>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sp>
        <p:nvSpPr>
          <p:cNvPr id="983" name="Google Shape;983;p101"/>
          <p:cNvSpPr/>
          <p:nvPr/>
        </p:nvSpPr>
        <p:spPr>
          <a:xfrm>
            <a:off x="-360735" y="1809409"/>
            <a:ext cx="3251200" cy="2153831"/>
          </a:xfrm>
          <a:prstGeom prst="rect">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sp>
        <p:nvSpPr>
          <p:cNvPr id="8" name="Text Placeholder 1">
            <a:extLst>
              <a:ext uri="{FF2B5EF4-FFF2-40B4-BE49-F238E27FC236}">
                <a16:creationId xmlns:a16="http://schemas.microsoft.com/office/drawing/2014/main" id="{062FCD74-6FAD-6F4B-A8FA-2C4848FF9900}"/>
              </a:ext>
            </a:extLst>
          </p:cNvPr>
          <p:cNvSpPr txBox="1">
            <a:spLocks/>
          </p:cNvSpPr>
          <p:nvPr/>
        </p:nvSpPr>
        <p:spPr>
          <a:xfrm>
            <a:off x="317685" y="37052"/>
            <a:ext cx="8650127" cy="239377"/>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dirty="0"/>
              <a:t>Moon 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01"/>
          <p:cNvSpPr txBox="1">
            <a:spLocks noGrp="1"/>
          </p:cNvSpPr>
          <p:nvPr>
            <p:ph type="title"/>
          </p:nvPr>
        </p:nvSpPr>
        <p:spPr>
          <a:xfrm>
            <a:off x="375273" y="550183"/>
            <a:ext cx="8631076" cy="575117"/>
          </a:xfrm>
          <a:prstGeom prst="rect">
            <a:avLst/>
          </a:prstGeom>
          <a:noFill/>
          <a:ln>
            <a:noFill/>
          </a:ln>
        </p:spPr>
        <p:txBody>
          <a:bodyPr spcFirstLastPara="1" vert="horz" wrap="square" lIns="0" tIns="0" rIns="0" bIns="0" rtlCol="0" anchor="ctr" anchorCtr="0">
            <a:noAutofit/>
          </a:bodyPr>
          <a:lstStyle/>
          <a:p>
            <a:r>
              <a:rPr lang="en-US" dirty="0"/>
              <a:t>Toad in the Moon</a:t>
            </a:r>
            <a:endParaRPr dirty="0"/>
          </a:p>
        </p:txBody>
      </p:sp>
      <p:sp>
        <p:nvSpPr>
          <p:cNvPr id="979" name="Google Shape;979;p101"/>
          <p:cNvSpPr txBox="1">
            <a:spLocks noGrp="1"/>
          </p:cNvSpPr>
          <p:nvPr>
            <p:ph idx="1"/>
          </p:nvPr>
        </p:nvSpPr>
        <p:spPr>
          <a:xfrm>
            <a:off x="322422" y="1030613"/>
            <a:ext cx="2434228" cy="339703"/>
          </a:xfrm>
          <a:prstGeom prst="rect">
            <a:avLst/>
          </a:prstGeom>
          <a:noFill/>
          <a:ln>
            <a:noFill/>
          </a:ln>
        </p:spPr>
        <p:txBody>
          <a:bodyPr spcFirstLastPara="1" vert="horz" wrap="square" lIns="91425" tIns="45700" rIns="91425" bIns="45700" rtlCol="0" anchor="t" anchorCtr="0">
            <a:normAutofit/>
          </a:bodyPr>
          <a:lstStyle/>
          <a:p>
            <a:pPr marL="0" indent="0">
              <a:spcBef>
                <a:spcPts val="0"/>
              </a:spcBef>
              <a:buNone/>
            </a:pPr>
            <a:r>
              <a:rPr lang="en-US" dirty="0"/>
              <a:t>China</a:t>
            </a:r>
            <a:endParaRPr dirty="0"/>
          </a:p>
        </p:txBody>
      </p:sp>
      <p:sp>
        <p:nvSpPr>
          <p:cNvPr id="981" name="Google Shape;981;p101"/>
          <p:cNvSpPr txBox="1"/>
          <p:nvPr/>
        </p:nvSpPr>
        <p:spPr>
          <a:xfrm>
            <a:off x="775502" y="4647349"/>
            <a:ext cx="3617805" cy="338554"/>
          </a:xfrm>
          <a:prstGeom prst="rect">
            <a:avLst/>
          </a:prstGeom>
          <a:noFill/>
          <a:ln>
            <a:noFill/>
          </a:ln>
        </p:spPr>
        <p:txBody>
          <a:bodyPr spcFirstLastPara="1" wrap="square" lIns="0" tIns="0" rIns="0" bIns="0" anchor="t" anchorCtr="0">
            <a:spAutoFit/>
          </a:bodyPr>
          <a:lstStyle/>
          <a:p>
            <a:pPr marL="12700" marR="5080"/>
            <a:r>
              <a:rPr lang="en-US" sz="1100">
                <a:solidFill>
                  <a:schemeClr val="dk1"/>
                </a:solidFill>
                <a:latin typeface="Arial"/>
                <a:ea typeface="Arial"/>
                <a:cs typeface="Arial"/>
                <a:sym typeface="Arial"/>
              </a:rPr>
              <a:t>© 2019</a:t>
            </a:r>
            <a:r>
              <a:rPr lang="en-US" sz="1100">
                <a:solidFill>
                  <a:schemeClr val="dk1"/>
                </a:solidFill>
                <a:latin typeface="Calibri"/>
                <a:ea typeface="Calibri"/>
                <a:cs typeface="Calibri"/>
                <a:sym typeface="Calibri"/>
              </a:rPr>
              <a:t> </a:t>
            </a:r>
            <a:r>
              <a:rPr lang="en-US" sz="1100">
                <a:solidFill>
                  <a:schemeClr val="dk1"/>
                </a:solidFill>
                <a:latin typeface="Arial"/>
                <a:ea typeface="Arial"/>
                <a:cs typeface="Arial"/>
                <a:sym typeface="Arial"/>
              </a:rPr>
              <a:t>Astronomical Society of the Pacific </a:t>
            </a:r>
            <a:endParaRPr sz="1100">
              <a:solidFill>
                <a:schemeClr val="dk1"/>
              </a:solidFill>
              <a:latin typeface="Calibri"/>
              <a:ea typeface="Calibri"/>
              <a:cs typeface="Calibri"/>
              <a:sym typeface="Calibri"/>
            </a:endParaRPr>
          </a:p>
          <a:p>
            <a:pPr marL="12700" marR="5080"/>
            <a:r>
              <a:rPr lang="en-US" sz="1100">
                <a:solidFill>
                  <a:schemeClr val="dk1"/>
                </a:solidFill>
                <a:latin typeface="Calibri"/>
                <a:ea typeface="Calibri"/>
                <a:cs typeface="Calibri"/>
                <a:sym typeface="Calibri"/>
              </a:rPr>
              <a:t>NASA Night Sky Network: nightskynetwork.org</a:t>
            </a:r>
            <a:endParaRPr sz="1800"/>
          </a:p>
        </p:txBody>
      </p:sp>
      <p:sp>
        <p:nvSpPr>
          <p:cNvPr id="983" name="Google Shape;983;p101"/>
          <p:cNvSpPr/>
          <p:nvPr/>
        </p:nvSpPr>
        <p:spPr>
          <a:xfrm>
            <a:off x="-360735" y="1686901"/>
            <a:ext cx="3251200" cy="2153831"/>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sp>
        <p:nvSpPr>
          <p:cNvPr id="8" name="Text Placeholder 1">
            <a:extLst>
              <a:ext uri="{FF2B5EF4-FFF2-40B4-BE49-F238E27FC236}">
                <a16:creationId xmlns:a16="http://schemas.microsoft.com/office/drawing/2014/main" id="{062FCD74-6FAD-6F4B-A8FA-2C4848FF9900}"/>
              </a:ext>
            </a:extLst>
          </p:cNvPr>
          <p:cNvSpPr txBox="1">
            <a:spLocks/>
          </p:cNvSpPr>
          <p:nvPr/>
        </p:nvSpPr>
        <p:spPr>
          <a:xfrm>
            <a:off x="317685" y="37052"/>
            <a:ext cx="8650127" cy="239377"/>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dirty="0"/>
              <a:t>Moon Story</a:t>
            </a:r>
          </a:p>
        </p:txBody>
      </p:sp>
      <p:sp>
        <p:nvSpPr>
          <p:cNvPr id="9" name="Google Shape;992;p102">
            <a:extLst>
              <a:ext uri="{FF2B5EF4-FFF2-40B4-BE49-F238E27FC236}">
                <a16:creationId xmlns:a16="http://schemas.microsoft.com/office/drawing/2014/main" id="{9547A7DD-3D18-0D40-96C9-0D70A49BC56B}"/>
              </a:ext>
            </a:extLst>
          </p:cNvPr>
          <p:cNvSpPr/>
          <p:nvPr/>
        </p:nvSpPr>
        <p:spPr>
          <a:xfrm>
            <a:off x="4415482" y="297625"/>
            <a:ext cx="4457700" cy="4521200"/>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sp>
        <p:nvSpPr>
          <p:cNvPr id="10" name="Google Shape;993;p102">
            <a:extLst>
              <a:ext uri="{FF2B5EF4-FFF2-40B4-BE49-F238E27FC236}">
                <a16:creationId xmlns:a16="http://schemas.microsoft.com/office/drawing/2014/main" id="{9E6E2987-A029-7246-A989-3EA304A49177}"/>
              </a:ext>
            </a:extLst>
          </p:cNvPr>
          <p:cNvSpPr/>
          <p:nvPr/>
        </p:nvSpPr>
        <p:spPr>
          <a:xfrm>
            <a:off x="2677899" y="1818314"/>
            <a:ext cx="1522157" cy="1436368"/>
          </a:xfrm>
          <a:prstGeom prst="rect">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2823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236830-ADAE-5344-90BB-FD0A8F26756D}"/>
              </a:ext>
            </a:extLst>
          </p:cNvPr>
          <p:cNvSpPr>
            <a:spLocks noGrp="1"/>
          </p:cNvSpPr>
          <p:nvPr>
            <p:ph type="title"/>
          </p:nvPr>
        </p:nvSpPr>
        <p:spPr/>
        <p:txBody>
          <a:bodyPr/>
          <a:lstStyle/>
          <a:p>
            <a:pPr>
              <a:lnSpc>
                <a:spcPct val="120000"/>
              </a:lnSpc>
            </a:pPr>
            <a:r>
              <a:rPr lang="en-US" sz="2000" dirty="0"/>
              <a:t>Sun, Moon &amp; Earth </a:t>
            </a:r>
            <a:r>
              <a:rPr lang="en-US" dirty="0"/>
              <a:t>facts, images, and more</a:t>
            </a:r>
          </a:p>
        </p:txBody>
      </p:sp>
      <p:sp>
        <p:nvSpPr>
          <p:cNvPr id="3" name="Text Placeholder 2">
            <a:extLst>
              <a:ext uri="{FF2B5EF4-FFF2-40B4-BE49-F238E27FC236}">
                <a16:creationId xmlns:a16="http://schemas.microsoft.com/office/drawing/2014/main" id="{E087787C-6E4C-9848-8A66-28AC72433074}"/>
              </a:ext>
            </a:extLst>
          </p:cNvPr>
          <p:cNvSpPr>
            <a:spLocks noGrp="1"/>
          </p:cNvSpPr>
          <p:nvPr>
            <p:ph type="body" sz="quarter" idx="4294967295"/>
          </p:nvPr>
        </p:nvSpPr>
        <p:spPr>
          <a:xfrm>
            <a:off x="334963" y="0"/>
            <a:ext cx="8809037" cy="257175"/>
          </a:xfrm>
        </p:spPr>
        <p:txBody>
          <a:bodyPr>
            <a:normAutofit fontScale="92500" lnSpcReduction="20000"/>
          </a:bodyPr>
          <a:lstStyle/>
          <a:p>
            <a:pPr marL="0" indent="0">
              <a:buNone/>
            </a:pPr>
            <a:r>
              <a:rPr lang="en-US" dirty="0">
                <a:solidFill>
                  <a:schemeClr val="bg1"/>
                </a:solidFill>
              </a:rPr>
              <a:t>Online Resources</a:t>
            </a:r>
          </a:p>
        </p:txBody>
      </p:sp>
      <p:sp>
        <p:nvSpPr>
          <p:cNvPr id="11" name="TextBox 10">
            <a:extLst>
              <a:ext uri="{FF2B5EF4-FFF2-40B4-BE49-F238E27FC236}">
                <a16:creationId xmlns:a16="http://schemas.microsoft.com/office/drawing/2014/main" id="{7E4580D8-96E3-5F40-9B15-52D58BCECDA1}"/>
              </a:ext>
            </a:extLst>
          </p:cNvPr>
          <p:cNvSpPr txBox="1"/>
          <p:nvPr/>
        </p:nvSpPr>
        <p:spPr>
          <a:xfrm>
            <a:off x="3350389" y="604480"/>
            <a:ext cx="5457944" cy="3934539"/>
          </a:xfrm>
          <a:prstGeom prst="rect">
            <a:avLst/>
          </a:prstGeom>
          <a:noFill/>
          <a:ln>
            <a:noFill/>
          </a:ln>
        </p:spPr>
        <p:txBody>
          <a:bodyPr wrap="square">
            <a:spAutoFit/>
          </a:bodyPr>
          <a:lstStyle/>
          <a:p>
            <a:pPr marL="342900" indent="-342900" rtl="0" fontAlgn="base">
              <a:lnSpc>
                <a:spcPct val="140000"/>
              </a:lnSpc>
              <a:spcBef>
                <a:spcPts val="0"/>
              </a:spcBef>
              <a:spcAft>
                <a:spcPts val="0"/>
              </a:spcAft>
              <a:buFont typeface="Wingdings" pitchFamily="2" charset="2"/>
              <a:buChar char="§"/>
            </a:pPr>
            <a:r>
              <a:rPr lang="en-US" sz="2000" b="0" i="0" u="sng" strike="noStrike" dirty="0">
                <a:solidFill>
                  <a:srgbClr val="1155CC"/>
                </a:solidFill>
                <a:effectLst/>
                <a:latin typeface="Garamond" panose="02020404030301010803" pitchFamily="18" charset="0"/>
                <a:hlinkClick r:id="rId3"/>
              </a:rPr>
              <a:t>NASA SpacePlace - Sun </a:t>
            </a:r>
            <a:endParaRPr lang="en-US" sz="2000" b="0" i="0" u="none" strike="noStrike" dirty="0">
              <a:solidFill>
                <a:srgbClr val="000000"/>
              </a:solidFill>
              <a:effectLst/>
              <a:latin typeface="Garamond" panose="02020404030301010803" pitchFamily="18" charset="0"/>
            </a:endParaRPr>
          </a:p>
          <a:p>
            <a:pPr marL="342900" indent="-342900" rtl="0" fontAlgn="base">
              <a:lnSpc>
                <a:spcPct val="140000"/>
              </a:lnSpc>
              <a:spcBef>
                <a:spcPts val="0"/>
              </a:spcBef>
              <a:spcAft>
                <a:spcPts val="0"/>
              </a:spcAft>
              <a:buFont typeface="Wingdings" pitchFamily="2" charset="2"/>
              <a:buChar char="§"/>
            </a:pPr>
            <a:r>
              <a:rPr lang="en-US" sz="2000" b="0" i="0" u="sng" strike="noStrike" dirty="0">
                <a:solidFill>
                  <a:srgbClr val="1155CC"/>
                </a:solidFill>
                <a:effectLst/>
                <a:latin typeface="Garamond" panose="02020404030301010803" pitchFamily="18" charset="0"/>
                <a:hlinkClick r:id="rId4"/>
              </a:rPr>
              <a:t>Girl Scouts Sun fact sheet</a:t>
            </a:r>
            <a:endParaRPr lang="en-US" sz="2000" b="0" i="0" u="none" strike="noStrike" dirty="0">
              <a:solidFill>
                <a:srgbClr val="000000"/>
              </a:solidFill>
              <a:effectLst/>
              <a:latin typeface="Garamond" panose="02020404030301010803" pitchFamily="18" charset="0"/>
            </a:endParaRPr>
          </a:p>
          <a:p>
            <a:pPr marL="342900" indent="-342900" rtl="0" fontAlgn="base">
              <a:lnSpc>
                <a:spcPct val="140000"/>
              </a:lnSpc>
              <a:spcBef>
                <a:spcPts val="0"/>
              </a:spcBef>
              <a:spcAft>
                <a:spcPts val="0"/>
              </a:spcAft>
              <a:buFont typeface="Wingdings" pitchFamily="2" charset="2"/>
              <a:buChar char="§"/>
            </a:pPr>
            <a:r>
              <a:rPr lang="en-US" sz="2000" b="0" i="0" u="none" strike="noStrike" dirty="0">
                <a:solidFill>
                  <a:srgbClr val="000000"/>
                </a:solidFill>
                <a:effectLst/>
                <a:latin typeface="Garamond" panose="02020404030301010803" pitchFamily="18" charset="0"/>
              </a:rPr>
              <a:t>NASA </a:t>
            </a:r>
            <a:r>
              <a:rPr lang="en-US" sz="2000" b="0" i="0" u="sng" strike="noStrike" dirty="0">
                <a:solidFill>
                  <a:srgbClr val="1155CC"/>
                </a:solidFill>
                <a:effectLst/>
                <a:latin typeface="Garamond" panose="02020404030301010803" pitchFamily="18" charset="0"/>
                <a:hlinkClick r:id="rId5"/>
              </a:rPr>
              <a:t>Pictures of the Sun</a:t>
            </a:r>
            <a:r>
              <a:rPr lang="en-US" sz="2000" b="0" i="0" u="none" strike="noStrike" dirty="0">
                <a:solidFill>
                  <a:srgbClr val="000000"/>
                </a:solidFill>
                <a:effectLst/>
                <a:latin typeface="Garamond" panose="02020404030301010803" pitchFamily="18" charset="0"/>
              </a:rPr>
              <a:t> - today!</a:t>
            </a:r>
          </a:p>
          <a:p>
            <a:pPr marL="342900" indent="-342900" rtl="0" fontAlgn="base">
              <a:lnSpc>
                <a:spcPct val="140000"/>
              </a:lnSpc>
              <a:spcBef>
                <a:spcPts val="0"/>
              </a:spcBef>
              <a:spcAft>
                <a:spcPts val="0"/>
              </a:spcAft>
              <a:buFont typeface="Wingdings" pitchFamily="2" charset="2"/>
              <a:buChar char="§"/>
            </a:pPr>
            <a:r>
              <a:rPr lang="en-US" sz="2000" b="0" i="0" u="none" strike="noStrike" dirty="0">
                <a:solidFill>
                  <a:srgbClr val="000000"/>
                </a:solidFill>
                <a:effectLst/>
                <a:latin typeface="Garamond" panose="02020404030301010803" pitchFamily="18" charset="0"/>
              </a:rPr>
              <a:t>NASA Posters: </a:t>
            </a:r>
            <a:r>
              <a:rPr lang="en-US" sz="2000" b="0" i="0" u="sng" strike="noStrike" dirty="0">
                <a:solidFill>
                  <a:srgbClr val="1155CC"/>
                </a:solidFill>
                <a:effectLst/>
                <a:latin typeface="Garamond" panose="02020404030301010803" pitchFamily="18" charset="0"/>
                <a:hlinkClick r:id="rId6"/>
              </a:rPr>
              <a:t>Sun</a:t>
            </a:r>
            <a:r>
              <a:rPr lang="en-US" sz="2000" b="0" i="0" u="none" strike="noStrike" dirty="0">
                <a:solidFill>
                  <a:srgbClr val="000000"/>
                </a:solidFill>
                <a:effectLst/>
                <a:latin typeface="Garamond" panose="02020404030301010803" pitchFamily="18" charset="0"/>
              </a:rPr>
              <a:t>, </a:t>
            </a:r>
            <a:r>
              <a:rPr lang="en-US" sz="2000" b="0" i="0" u="sng" strike="noStrike" dirty="0">
                <a:solidFill>
                  <a:srgbClr val="1155CC"/>
                </a:solidFill>
                <a:effectLst/>
                <a:latin typeface="Garamond" panose="02020404030301010803" pitchFamily="18" charset="0"/>
                <a:hlinkClick r:id="rId7"/>
              </a:rPr>
              <a:t>Moon</a:t>
            </a:r>
            <a:r>
              <a:rPr lang="en-US" sz="2000" b="0" i="0" u="none" strike="noStrike" dirty="0">
                <a:solidFill>
                  <a:srgbClr val="000000"/>
                </a:solidFill>
                <a:effectLst/>
                <a:latin typeface="Garamond" panose="02020404030301010803" pitchFamily="18" charset="0"/>
              </a:rPr>
              <a:t>, </a:t>
            </a:r>
            <a:r>
              <a:rPr lang="en-US" sz="2000" b="0" i="0" u="sng" strike="noStrike" dirty="0">
                <a:solidFill>
                  <a:srgbClr val="1155CC"/>
                </a:solidFill>
                <a:effectLst/>
                <a:latin typeface="Garamond" panose="02020404030301010803" pitchFamily="18" charset="0"/>
                <a:hlinkClick r:id="rId8"/>
              </a:rPr>
              <a:t>Earth</a:t>
            </a:r>
            <a:endParaRPr lang="en-US" sz="2000" b="0" i="0" u="none" strike="noStrike" dirty="0">
              <a:solidFill>
                <a:srgbClr val="000000"/>
              </a:solidFill>
              <a:effectLst/>
              <a:latin typeface="Garamond" panose="02020404030301010803" pitchFamily="18" charset="0"/>
            </a:endParaRPr>
          </a:p>
          <a:p>
            <a:pPr marL="342900" indent="-342900" rtl="0" fontAlgn="base">
              <a:lnSpc>
                <a:spcPct val="140000"/>
              </a:lnSpc>
              <a:spcBef>
                <a:spcPts val="0"/>
              </a:spcBef>
              <a:spcAft>
                <a:spcPts val="0"/>
              </a:spcAft>
              <a:buFont typeface="Wingdings" pitchFamily="2" charset="2"/>
              <a:buChar char="§"/>
            </a:pPr>
            <a:r>
              <a:rPr lang="en-US" sz="2000" b="0" i="0" u="sng" strike="noStrike" dirty="0">
                <a:solidFill>
                  <a:srgbClr val="1155CC"/>
                </a:solidFill>
                <a:effectLst/>
                <a:latin typeface="Garamond" panose="02020404030301010803" pitchFamily="18" charset="0"/>
                <a:hlinkClick r:id="rId9"/>
              </a:rPr>
              <a:t>NASA SpacePlace - Moon</a:t>
            </a:r>
            <a:r>
              <a:rPr lang="en-US" sz="2000" b="0" i="0" u="none" strike="noStrike" dirty="0">
                <a:solidFill>
                  <a:srgbClr val="000000"/>
                </a:solidFill>
                <a:effectLst/>
                <a:latin typeface="Garamond" panose="02020404030301010803" pitchFamily="18" charset="0"/>
              </a:rPr>
              <a:t> (K-5)</a:t>
            </a:r>
          </a:p>
          <a:p>
            <a:pPr marL="342900" indent="-342900" rtl="0" fontAlgn="base">
              <a:lnSpc>
                <a:spcPct val="140000"/>
              </a:lnSpc>
              <a:spcBef>
                <a:spcPts val="0"/>
              </a:spcBef>
              <a:spcAft>
                <a:spcPts val="0"/>
              </a:spcAft>
              <a:buFont typeface="Wingdings" pitchFamily="2" charset="2"/>
              <a:buChar char="§"/>
            </a:pPr>
            <a:r>
              <a:rPr lang="en-US" sz="2000" b="0" i="0" u="sng" strike="noStrike" dirty="0">
                <a:solidFill>
                  <a:srgbClr val="1155CC"/>
                </a:solidFill>
                <a:effectLst/>
                <a:latin typeface="Garamond" panose="02020404030301010803" pitchFamily="18" charset="0"/>
                <a:hlinkClick r:id="rId10"/>
              </a:rPr>
              <a:t>Girl Scouts Moon fact sheet</a:t>
            </a:r>
            <a:endParaRPr lang="en-US" sz="2000" b="0" i="0" u="none" strike="noStrike" dirty="0">
              <a:solidFill>
                <a:srgbClr val="000000"/>
              </a:solidFill>
              <a:effectLst/>
              <a:latin typeface="Garamond" panose="02020404030301010803" pitchFamily="18" charset="0"/>
            </a:endParaRPr>
          </a:p>
          <a:p>
            <a:pPr marL="342900" indent="-342900" rtl="0" fontAlgn="base">
              <a:lnSpc>
                <a:spcPct val="140000"/>
              </a:lnSpc>
              <a:spcBef>
                <a:spcPts val="0"/>
              </a:spcBef>
              <a:spcAft>
                <a:spcPts val="0"/>
              </a:spcAft>
              <a:buFont typeface="Wingdings" pitchFamily="2" charset="2"/>
              <a:buChar char="§"/>
            </a:pPr>
            <a:r>
              <a:rPr lang="en-US" sz="2000" b="0" i="0" u="sng" strike="noStrike" dirty="0">
                <a:solidFill>
                  <a:srgbClr val="1155CC"/>
                </a:solidFill>
                <a:effectLst/>
                <a:latin typeface="Garamond" panose="02020404030301010803" pitchFamily="18" charset="0"/>
                <a:hlinkClick r:id="rId11"/>
              </a:rPr>
              <a:t>NASA Moon </a:t>
            </a:r>
            <a:endParaRPr lang="en-US" sz="2000" b="0" i="0" u="none" strike="noStrike" dirty="0">
              <a:solidFill>
                <a:srgbClr val="000000"/>
              </a:solidFill>
              <a:effectLst/>
              <a:latin typeface="Garamond" panose="02020404030301010803" pitchFamily="18" charset="0"/>
            </a:endParaRPr>
          </a:p>
          <a:p>
            <a:pPr marL="342900" indent="-342900" rtl="0" fontAlgn="base">
              <a:lnSpc>
                <a:spcPct val="140000"/>
              </a:lnSpc>
              <a:spcBef>
                <a:spcPts val="0"/>
              </a:spcBef>
              <a:spcAft>
                <a:spcPts val="0"/>
              </a:spcAft>
              <a:buFont typeface="Wingdings" pitchFamily="2" charset="2"/>
              <a:buChar char="§"/>
            </a:pPr>
            <a:r>
              <a:rPr lang="en-US" sz="2000" b="0" i="0" u="none" strike="noStrike" dirty="0">
                <a:solidFill>
                  <a:srgbClr val="000000"/>
                </a:solidFill>
                <a:effectLst/>
                <a:latin typeface="Garamond" panose="02020404030301010803" pitchFamily="18" charset="0"/>
              </a:rPr>
              <a:t>NASA’s </a:t>
            </a:r>
            <a:r>
              <a:rPr lang="en-US" sz="2000" b="0" i="0" u="sng" strike="noStrike" dirty="0">
                <a:solidFill>
                  <a:srgbClr val="1155CC"/>
                </a:solidFill>
                <a:effectLst/>
                <a:latin typeface="Garamond" panose="02020404030301010803" pitchFamily="18" charset="0"/>
                <a:hlinkClick r:id="rId12"/>
              </a:rPr>
              <a:t>Dial a Moon </a:t>
            </a:r>
            <a:endParaRPr lang="en-US" sz="2000" b="0" i="0" u="none" strike="noStrike" dirty="0">
              <a:solidFill>
                <a:srgbClr val="000000"/>
              </a:solidFill>
              <a:effectLst/>
              <a:latin typeface="Garamond" panose="02020404030301010803" pitchFamily="18" charset="0"/>
            </a:endParaRPr>
          </a:p>
          <a:p>
            <a:pPr marL="342900" indent="-342900" rtl="0" fontAlgn="base">
              <a:lnSpc>
                <a:spcPct val="140000"/>
              </a:lnSpc>
              <a:spcBef>
                <a:spcPts val="0"/>
              </a:spcBef>
              <a:spcAft>
                <a:spcPts val="0"/>
              </a:spcAft>
              <a:buFont typeface="Wingdings" pitchFamily="2" charset="2"/>
              <a:buChar char="§"/>
            </a:pPr>
            <a:r>
              <a:rPr lang="en-US" sz="2000" b="0" i="0" u="none" strike="noStrike" dirty="0">
                <a:solidFill>
                  <a:srgbClr val="000000"/>
                </a:solidFill>
                <a:effectLst/>
                <a:latin typeface="Garamond" panose="02020404030301010803" pitchFamily="18" charset="0"/>
              </a:rPr>
              <a:t>Moonrise time </a:t>
            </a:r>
            <a:r>
              <a:rPr lang="en-US" sz="2000" b="0" i="0" u="sng" strike="noStrike" dirty="0">
                <a:solidFill>
                  <a:srgbClr val="1155CC"/>
                </a:solidFill>
                <a:effectLst/>
                <a:latin typeface="Garamond" panose="02020404030301010803" pitchFamily="18" charset="0"/>
                <a:hlinkClick r:id="rId13"/>
              </a:rPr>
              <a:t>www.timeanddate.com/moon/</a:t>
            </a:r>
            <a:r>
              <a:rPr lang="en-US" sz="2000" b="0" i="0" u="none" strike="noStrike" dirty="0">
                <a:solidFill>
                  <a:srgbClr val="000000"/>
                </a:solidFill>
                <a:effectLst/>
                <a:latin typeface="Garamond" panose="02020404030301010803" pitchFamily="18" charset="0"/>
              </a:rPr>
              <a:t> </a:t>
            </a:r>
          </a:p>
        </p:txBody>
      </p:sp>
    </p:spTree>
    <p:extLst>
      <p:ext uri="{BB962C8B-B14F-4D97-AF65-F5344CB8AC3E}">
        <p14:creationId xmlns:p14="http://schemas.microsoft.com/office/powerpoint/2010/main" val="257662710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01"/>
          <p:cNvSpPr txBox="1">
            <a:spLocks noGrp="1"/>
          </p:cNvSpPr>
          <p:nvPr>
            <p:ph type="title"/>
          </p:nvPr>
        </p:nvSpPr>
        <p:spPr>
          <a:xfrm>
            <a:off x="375273" y="550183"/>
            <a:ext cx="8631076" cy="575117"/>
          </a:xfrm>
          <a:prstGeom prst="rect">
            <a:avLst/>
          </a:prstGeom>
          <a:noFill/>
          <a:ln>
            <a:noFill/>
          </a:ln>
        </p:spPr>
        <p:txBody>
          <a:bodyPr spcFirstLastPara="1" vert="horz" wrap="square" lIns="0" tIns="0" rIns="0" bIns="0" rtlCol="0" anchor="ctr" anchorCtr="0">
            <a:noAutofit/>
          </a:bodyPr>
          <a:lstStyle/>
          <a:p>
            <a:r>
              <a:rPr lang="en-US" dirty="0"/>
              <a:t>Fox in the Moon</a:t>
            </a:r>
            <a:endParaRPr dirty="0"/>
          </a:p>
        </p:txBody>
      </p:sp>
      <p:sp>
        <p:nvSpPr>
          <p:cNvPr id="979" name="Google Shape;979;p101"/>
          <p:cNvSpPr txBox="1">
            <a:spLocks noGrp="1"/>
          </p:cNvSpPr>
          <p:nvPr>
            <p:ph idx="1"/>
          </p:nvPr>
        </p:nvSpPr>
        <p:spPr>
          <a:xfrm>
            <a:off x="322422" y="1030613"/>
            <a:ext cx="2434228" cy="339703"/>
          </a:xfrm>
          <a:prstGeom prst="rect">
            <a:avLst/>
          </a:prstGeom>
          <a:noFill/>
          <a:ln>
            <a:noFill/>
          </a:ln>
        </p:spPr>
        <p:txBody>
          <a:bodyPr spcFirstLastPara="1" vert="horz" wrap="square" lIns="91425" tIns="45700" rIns="91425" bIns="45700" rtlCol="0" anchor="t" anchorCtr="0">
            <a:normAutofit/>
          </a:bodyPr>
          <a:lstStyle/>
          <a:p>
            <a:pPr marL="0" indent="0">
              <a:spcBef>
                <a:spcPts val="0"/>
              </a:spcBef>
              <a:buNone/>
            </a:pPr>
            <a:r>
              <a:rPr lang="en-US" dirty="0"/>
              <a:t>Peru</a:t>
            </a:r>
            <a:endParaRPr dirty="0"/>
          </a:p>
        </p:txBody>
      </p:sp>
      <p:sp>
        <p:nvSpPr>
          <p:cNvPr id="981" name="Google Shape;981;p101"/>
          <p:cNvSpPr txBox="1"/>
          <p:nvPr/>
        </p:nvSpPr>
        <p:spPr>
          <a:xfrm>
            <a:off x="775502" y="4647349"/>
            <a:ext cx="3617805" cy="338554"/>
          </a:xfrm>
          <a:prstGeom prst="rect">
            <a:avLst/>
          </a:prstGeom>
          <a:noFill/>
          <a:ln>
            <a:noFill/>
          </a:ln>
        </p:spPr>
        <p:txBody>
          <a:bodyPr spcFirstLastPara="1" wrap="square" lIns="0" tIns="0" rIns="0" bIns="0" anchor="t" anchorCtr="0">
            <a:spAutoFit/>
          </a:bodyPr>
          <a:lstStyle/>
          <a:p>
            <a:pPr marL="12700" marR="5080"/>
            <a:r>
              <a:rPr lang="en-US" sz="1100">
                <a:solidFill>
                  <a:schemeClr val="dk1"/>
                </a:solidFill>
                <a:latin typeface="Arial"/>
                <a:ea typeface="Arial"/>
                <a:cs typeface="Arial"/>
                <a:sym typeface="Arial"/>
              </a:rPr>
              <a:t>© 2019</a:t>
            </a:r>
            <a:r>
              <a:rPr lang="en-US" sz="1100">
                <a:solidFill>
                  <a:schemeClr val="dk1"/>
                </a:solidFill>
                <a:latin typeface="Calibri"/>
                <a:ea typeface="Calibri"/>
                <a:cs typeface="Calibri"/>
                <a:sym typeface="Calibri"/>
              </a:rPr>
              <a:t> </a:t>
            </a:r>
            <a:r>
              <a:rPr lang="en-US" sz="1100">
                <a:solidFill>
                  <a:schemeClr val="dk1"/>
                </a:solidFill>
                <a:latin typeface="Arial"/>
                <a:ea typeface="Arial"/>
                <a:cs typeface="Arial"/>
                <a:sym typeface="Arial"/>
              </a:rPr>
              <a:t>Astronomical Society of the Pacific </a:t>
            </a:r>
            <a:endParaRPr sz="1100">
              <a:solidFill>
                <a:schemeClr val="dk1"/>
              </a:solidFill>
              <a:latin typeface="Calibri"/>
              <a:ea typeface="Calibri"/>
              <a:cs typeface="Calibri"/>
              <a:sym typeface="Calibri"/>
            </a:endParaRPr>
          </a:p>
          <a:p>
            <a:pPr marL="12700" marR="5080"/>
            <a:r>
              <a:rPr lang="en-US" sz="1100">
                <a:solidFill>
                  <a:schemeClr val="dk1"/>
                </a:solidFill>
                <a:latin typeface="Calibri"/>
                <a:ea typeface="Calibri"/>
                <a:cs typeface="Calibri"/>
                <a:sym typeface="Calibri"/>
              </a:rPr>
              <a:t>NASA Night Sky Network: nightskynetwork.org</a:t>
            </a:r>
            <a:endParaRPr sz="1800"/>
          </a:p>
        </p:txBody>
      </p:sp>
      <p:sp>
        <p:nvSpPr>
          <p:cNvPr id="983" name="Google Shape;983;p101"/>
          <p:cNvSpPr/>
          <p:nvPr/>
        </p:nvSpPr>
        <p:spPr>
          <a:xfrm>
            <a:off x="-360735" y="1686901"/>
            <a:ext cx="3251200" cy="2153831"/>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sp>
        <p:nvSpPr>
          <p:cNvPr id="8" name="Text Placeholder 1">
            <a:extLst>
              <a:ext uri="{FF2B5EF4-FFF2-40B4-BE49-F238E27FC236}">
                <a16:creationId xmlns:a16="http://schemas.microsoft.com/office/drawing/2014/main" id="{062FCD74-6FAD-6F4B-A8FA-2C4848FF9900}"/>
              </a:ext>
            </a:extLst>
          </p:cNvPr>
          <p:cNvSpPr txBox="1">
            <a:spLocks/>
          </p:cNvSpPr>
          <p:nvPr/>
        </p:nvSpPr>
        <p:spPr>
          <a:xfrm>
            <a:off x="317685" y="37052"/>
            <a:ext cx="8650127" cy="239377"/>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dirty="0"/>
              <a:t>Moon Story</a:t>
            </a:r>
          </a:p>
        </p:txBody>
      </p:sp>
      <p:sp>
        <p:nvSpPr>
          <p:cNvPr id="11" name="Google Shape;1004;p103">
            <a:extLst>
              <a:ext uri="{FF2B5EF4-FFF2-40B4-BE49-F238E27FC236}">
                <a16:creationId xmlns:a16="http://schemas.microsoft.com/office/drawing/2014/main" id="{94A83B04-23F6-F24B-85B4-00C361B41571}"/>
              </a:ext>
            </a:extLst>
          </p:cNvPr>
          <p:cNvSpPr/>
          <p:nvPr/>
        </p:nvSpPr>
        <p:spPr>
          <a:xfrm>
            <a:off x="2524753" y="1931917"/>
            <a:ext cx="1593456" cy="1571214"/>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sp>
        <p:nvSpPr>
          <p:cNvPr id="12" name="Google Shape;1006;p103">
            <a:extLst>
              <a:ext uri="{FF2B5EF4-FFF2-40B4-BE49-F238E27FC236}">
                <a16:creationId xmlns:a16="http://schemas.microsoft.com/office/drawing/2014/main" id="{48D55A4C-09BD-AC4F-90D6-50D999FE11D3}"/>
              </a:ext>
            </a:extLst>
          </p:cNvPr>
          <p:cNvSpPr/>
          <p:nvPr/>
        </p:nvSpPr>
        <p:spPr>
          <a:xfrm>
            <a:off x="4333429" y="295426"/>
            <a:ext cx="4457700" cy="4521200"/>
          </a:xfrm>
          <a:prstGeom prst="rect">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931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4" name="Google Shape;404;p52"/>
          <p:cNvPicPr preferRelativeResize="0">
            <a:picLocks noGrp="1"/>
          </p:cNvPicPr>
          <p:nvPr>
            <p:ph type="pic" idx="4294967295"/>
          </p:nvPr>
        </p:nvPicPr>
        <p:blipFill rotWithShape="1">
          <a:blip r:embed="rId3" cstate="screen">
            <a:extLst>
              <a:ext uri="{28A0092B-C50C-407E-A947-70E740481C1C}">
                <a14:useLocalDpi xmlns:a14="http://schemas.microsoft.com/office/drawing/2010/main"/>
              </a:ext>
            </a:extLst>
          </a:blip>
          <a:srcRect r="-1" b="-1"/>
          <a:stretch/>
        </p:blipFill>
        <p:spPr>
          <a:xfrm>
            <a:off x="0" y="0"/>
            <a:ext cx="5245100" cy="5143500"/>
          </a:xfrm>
          <a:prstGeom prst="rect">
            <a:avLst/>
          </a:prstGeom>
          <a:noFill/>
        </p:spPr>
      </p:pic>
      <p:sp>
        <p:nvSpPr>
          <p:cNvPr id="5" name="Google Shape;403;p52">
            <a:extLst>
              <a:ext uri="{FF2B5EF4-FFF2-40B4-BE49-F238E27FC236}">
                <a16:creationId xmlns:a16="http://schemas.microsoft.com/office/drawing/2014/main" id="{15E8533D-65F8-5642-A47F-8AD4CF3BB3F8}"/>
              </a:ext>
            </a:extLst>
          </p:cNvPr>
          <p:cNvSpPr txBox="1">
            <a:spLocks/>
          </p:cNvSpPr>
          <p:nvPr/>
        </p:nvSpPr>
        <p:spPr>
          <a:xfrm>
            <a:off x="5517008" y="1489753"/>
            <a:ext cx="2838450" cy="1118245"/>
          </a:xfrm>
          <a:prstGeom prst="rect">
            <a:avLst/>
          </a:prstGeom>
          <a:noFill/>
        </p:spPr>
        <p:txBody>
          <a:bodyPr spcFirstLastPara="1" vert="horz" lIns="68580" tIns="34290" rIns="68580" bIns="34290" rtlCol="0" anchor="b" anchorCtr="0">
            <a:norm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dirty="0">
                <a:solidFill>
                  <a:schemeClr val="bg1"/>
                </a:solidFill>
              </a:rPr>
              <a:t>I wonder</a:t>
            </a:r>
          </a:p>
        </p:txBody>
      </p:sp>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5517008" y="2699501"/>
            <a:ext cx="3117706" cy="1583131"/>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SzPts val="4000"/>
              <a:buNone/>
            </a:pPr>
            <a:r>
              <a:rPr lang="en-US" sz="2400" dirty="0">
                <a:solidFill>
                  <a:schemeClr val="bg1"/>
                </a:solidFill>
              </a:rPr>
              <a:t>Do we always see the same side of the Moon?</a:t>
            </a:r>
          </a:p>
        </p:txBody>
      </p:sp>
    </p:spTree>
    <p:extLst>
      <p:ext uri="{BB962C8B-B14F-4D97-AF65-F5344CB8AC3E}">
        <p14:creationId xmlns:p14="http://schemas.microsoft.com/office/powerpoint/2010/main" val="1429746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5740032" y="1780184"/>
            <a:ext cx="3117706" cy="1583131"/>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SzPts val="4000"/>
              <a:buNone/>
            </a:pPr>
            <a:r>
              <a:rPr lang="en-US" sz="2400" dirty="0">
                <a:solidFill>
                  <a:schemeClr val="bg1"/>
                </a:solidFill>
              </a:rPr>
              <a:t>We always see the same side of the Moon</a:t>
            </a:r>
          </a:p>
        </p:txBody>
      </p:sp>
      <p:pic>
        <p:nvPicPr>
          <p:cNvPr id="7" name="Google Shape;1684;p163">
            <a:extLst>
              <a:ext uri="{FF2B5EF4-FFF2-40B4-BE49-F238E27FC236}">
                <a16:creationId xmlns:a16="http://schemas.microsoft.com/office/drawing/2014/main" id="{F4F321C4-02A6-4440-9856-E19C67C746D5}"/>
              </a:ext>
            </a:extLst>
          </p:cNvPr>
          <p:cNvPicPr preferRelativeResize="0"/>
          <p:nvPr/>
        </p:nvPicPr>
        <p:blipFill rotWithShape="1">
          <a:blip r:embed="rId3">
            <a:alphaModFix/>
          </a:blip>
          <a:srcRect/>
          <a:stretch/>
        </p:blipFill>
        <p:spPr>
          <a:xfrm>
            <a:off x="0" y="-8364"/>
            <a:ext cx="5151863" cy="5151863"/>
          </a:xfrm>
          <a:prstGeom prst="rect">
            <a:avLst/>
          </a:prstGeom>
          <a:noFill/>
          <a:ln>
            <a:noFill/>
          </a:ln>
        </p:spPr>
      </p:pic>
    </p:spTree>
    <p:extLst>
      <p:ext uri="{BB962C8B-B14F-4D97-AF65-F5344CB8AC3E}">
        <p14:creationId xmlns:p14="http://schemas.microsoft.com/office/powerpoint/2010/main" val="58645065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5" name="Google Shape;403;p52">
            <a:extLst>
              <a:ext uri="{FF2B5EF4-FFF2-40B4-BE49-F238E27FC236}">
                <a16:creationId xmlns:a16="http://schemas.microsoft.com/office/drawing/2014/main" id="{15E8533D-65F8-5642-A47F-8AD4CF3BB3F8}"/>
              </a:ext>
            </a:extLst>
          </p:cNvPr>
          <p:cNvSpPr txBox="1">
            <a:spLocks/>
          </p:cNvSpPr>
          <p:nvPr/>
        </p:nvSpPr>
        <p:spPr>
          <a:xfrm>
            <a:off x="5517008" y="1489753"/>
            <a:ext cx="2838450" cy="1118245"/>
          </a:xfrm>
          <a:prstGeom prst="rect">
            <a:avLst/>
          </a:prstGeom>
          <a:noFill/>
        </p:spPr>
        <p:txBody>
          <a:bodyPr spcFirstLastPara="1" vert="horz" lIns="68580" tIns="34290" rIns="68580" bIns="34290" rtlCol="0" anchor="b" anchorCtr="0">
            <a:norm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dirty="0">
                <a:solidFill>
                  <a:schemeClr val="bg1"/>
                </a:solidFill>
              </a:rPr>
              <a:t>I wonder</a:t>
            </a:r>
          </a:p>
        </p:txBody>
      </p:sp>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5517008" y="2699501"/>
            <a:ext cx="3117706" cy="1805592"/>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sz="2400" dirty="0">
                <a:solidFill>
                  <a:schemeClr val="bg1"/>
                </a:solidFill>
                <a:sym typeface="Arial"/>
              </a:rPr>
              <a:t>How long does it take for the Moon to orbit (go around) Earth?</a:t>
            </a:r>
            <a:endParaRPr lang="en-US" sz="2400" dirty="0">
              <a:solidFill>
                <a:schemeClr val="bg1"/>
              </a:solidFill>
              <a:sym typeface="Calibri"/>
            </a:endParaRPr>
          </a:p>
        </p:txBody>
      </p:sp>
      <p:pic>
        <p:nvPicPr>
          <p:cNvPr id="8" name="Picture 7" descr="A planet in space&#10;&#10;Description automatically generated with low confidence">
            <a:extLst>
              <a:ext uri="{FF2B5EF4-FFF2-40B4-BE49-F238E27FC236}">
                <a16:creationId xmlns:a16="http://schemas.microsoft.com/office/drawing/2014/main" id="{254335D0-4A00-9F4B-9437-6A5E61CD7E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656" r="22656"/>
          <a:stretch/>
        </p:blipFill>
        <p:spPr>
          <a:xfrm>
            <a:off x="0" y="-9418"/>
            <a:ext cx="5174166" cy="5174117"/>
          </a:xfrm>
          <a:prstGeom prst="rect">
            <a:avLst/>
          </a:prstGeom>
        </p:spPr>
      </p:pic>
    </p:spTree>
    <p:extLst>
      <p:ext uri="{BB962C8B-B14F-4D97-AF65-F5344CB8AC3E}">
        <p14:creationId xmlns:p14="http://schemas.microsoft.com/office/powerpoint/2010/main" val="2436550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5438948" y="1780183"/>
            <a:ext cx="3448573" cy="2312315"/>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en-US" sz="2400" dirty="0">
                <a:solidFill>
                  <a:schemeClr val="bg1"/>
                </a:solidFill>
                <a:sym typeface="Arial"/>
              </a:rPr>
              <a:t>The Moon takes about 29 days – a little under one month – to  orbit the Earth</a:t>
            </a:r>
            <a:endParaRPr lang="en-US" sz="2400" dirty="0">
              <a:solidFill>
                <a:schemeClr val="bg1"/>
              </a:solidFill>
              <a:sym typeface="Calibri"/>
            </a:endParaRPr>
          </a:p>
        </p:txBody>
      </p:sp>
      <p:pic>
        <p:nvPicPr>
          <p:cNvPr id="8" name="Google Shape;1702;p165">
            <a:extLst>
              <a:ext uri="{FF2B5EF4-FFF2-40B4-BE49-F238E27FC236}">
                <a16:creationId xmlns:a16="http://schemas.microsoft.com/office/drawing/2014/main" id="{80142CF3-B970-8B4F-9204-E3BADB2717DB}"/>
              </a:ext>
            </a:extLst>
          </p:cNvPr>
          <p:cNvPicPr preferRelativeResize="0"/>
          <p:nvPr/>
        </p:nvPicPr>
        <p:blipFill rotWithShape="1">
          <a:blip r:embed="rId3">
            <a:alphaModFix/>
          </a:blip>
          <a:srcRect/>
          <a:stretch/>
        </p:blipFill>
        <p:spPr>
          <a:xfrm>
            <a:off x="-794982" y="744876"/>
            <a:ext cx="5875908" cy="3653747"/>
          </a:xfrm>
          <a:prstGeom prst="rect">
            <a:avLst/>
          </a:prstGeom>
          <a:noFill/>
          <a:ln>
            <a:noFill/>
          </a:ln>
        </p:spPr>
      </p:pic>
    </p:spTree>
    <p:extLst>
      <p:ext uri="{BB962C8B-B14F-4D97-AF65-F5344CB8AC3E}">
        <p14:creationId xmlns:p14="http://schemas.microsoft.com/office/powerpoint/2010/main" val="181244319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5" name="Google Shape;403;p52">
            <a:extLst>
              <a:ext uri="{FF2B5EF4-FFF2-40B4-BE49-F238E27FC236}">
                <a16:creationId xmlns:a16="http://schemas.microsoft.com/office/drawing/2014/main" id="{15E8533D-65F8-5642-A47F-8AD4CF3BB3F8}"/>
              </a:ext>
            </a:extLst>
          </p:cNvPr>
          <p:cNvSpPr txBox="1">
            <a:spLocks/>
          </p:cNvSpPr>
          <p:nvPr/>
        </p:nvSpPr>
        <p:spPr>
          <a:xfrm>
            <a:off x="5517008" y="1489753"/>
            <a:ext cx="2838450" cy="1118245"/>
          </a:xfrm>
          <a:prstGeom prst="rect">
            <a:avLst/>
          </a:prstGeom>
          <a:noFill/>
        </p:spPr>
        <p:txBody>
          <a:bodyPr spcFirstLastPara="1" vert="horz" lIns="68580" tIns="34290" rIns="68580" bIns="34290" rtlCol="0" anchor="b" anchorCtr="0">
            <a:norm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dirty="0">
                <a:solidFill>
                  <a:schemeClr val="bg1"/>
                </a:solidFill>
              </a:rPr>
              <a:t>I wonder</a:t>
            </a:r>
          </a:p>
        </p:txBody>
      </p:sp>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5517008" y="2699501"/>
            <a:ext cx="3117706" cy="1583131"/>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SzPts val="4000"/>
              <a:buNone/>
            </a:pPr>
            <a:r>
              <a:rPr lang="en-US" sz="2400" dirty="0">
                <a:solidFill>
                  <a:schemeClr val="bg1"/>
                </a:solidFill>
              </a:rPr>
              <a:t>How long does it take the Earth to orbit the Sun?</a:t>
            </a:r>
          </a:p>
        </p:txBody>
      </p:sp>
      <p:pic>
        <p:nvPicPr>
          <p:cNvPr id="7" name="Google Shape;1710;p166">
            <a:extLst>
              <a:ext uri="{FF2B5EF4-FFF2-40B4-BE49-F238E27FC236}">
                <a16:creationId xmlns:a16="http://schemas.microsoft.com/office/drawing/2014/main" id="{F0AEBFA5-626F-E14A-92AB-7ED4C27707F2}"/>
              </a:ext>
            </a:extLst>
          </p:cNvPr>
          <p:cNvPicPr preferRelativeResize="0"/>
          <p:nvPr/>
        </p:nvPicPr>
        <p:blipFill rotWithShape="1">
          <a:blip r:embed="rId3" cstate="screen">
            <a:extLst>
              <a:ext uri="{28A0092B-C50C-407E-A947-70E740481C1C}">
                <a14:useLocalDpi xmlns:a14="http://schemas.microsoft.com/office/drawing/2010/main"/>
              </a:ext>
            </a:extLst>
          </a:blip>
          <a:srcRect/>
          <a:stretch/>
        </p:blipFill>
        <p:spPr>
          <a:xfrm>
            <a:off x="0" y="0"/>
            <a:ext cx="4817327" cy="5143500"/>
          </a:xfrm>
          <a:prstGeom prst="rect">
            <a:avLst/>
          </a:prstGeom>
          <a:noFill/>
        </p:spPr>
      </p:pic>
    </p:spTree>
    <p:extLst>
      <p:ext uri="{BB962C8B-B14F-4D97-AF65-F5344CB8AC3E}">
        <p14:creationId xmlns:p14="http://schemas.microsoft.com/office/powerpoint/2010/main" val="1085243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8" name="Google Shape;401;p52">
            <a:extLst>
              <a:ext uri="{FF2B5EF4-FFF2-40B4-BE49-F238E27FC236}">
                <a16:creationId xmlns:a16="http://schemas.microsoft.com/office/drawing/2014/main" id="{4392749F-DFE4-5D4D-A0F7-BB4D3B4BE945}"/>
              </a:ext>
            </a:extLst>
          </p:cNvPr>
          <p:cNvSpPr txBox="1">
            <a:spLocks/>
          </p:cNvSpPr>
          <p:nvPr/>
        </p:nvSpPr>
        <p:spPr>
          <a:xfrm>
            <a:off x="6378498" y="1415592"/>
            <a:ext cx="2609385" cy="2312315"/>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en-US" sz="2400" dirty="0">
                <a:solidFill>
                  <a:schemeClr val="bg1"/>
                </a:solidFill>
                <a:sym typeface="Arial"/>
              </a:rPr>
              <a:t>The Earth </a:t>
            </a:r>
            <a:br>
              <a:rPr lang="en-US" sz="2400" dirty="0">
                <a:solidFill>
                  <a:schemeClr val="bg1"/>
                </a:solidFill>
                <a:sym typeface="Arial"/>
              </a:rPr>
            </a:br>
            <a:r>
              <a:rPr lang="en-US" sz="2400" dirty="0">
                <a:solidFill>
                  <a:schemeClr val="bg1"/>
                </a:solidFill>
                <a:sym typeface="Arial"/>
              </a:rPr>
              <a:t>takes one year </a:t>
            </a:r>
            <a:br>
              <a:rPr lang="en-US" sz="2400" dirty="0">
                <a:solidFill>
                  <a:schemeClr val="bg1"/>
                </a:solidFill>
                <a:sym typeface="Arial"/>
              </a:rPr>
            </a:br>
            <a:r>
              <a:rPr lang="en-US" sz="2400" dirty="0">
                <a:solidFill>
                  <a:schemeClr val="bg1"/>
                </a:solidFill>
                <a:sym typeface="Arial"/>
              </a:rPr>
              <a:t>(about 365 days) to orbit the Sun</a:t>
            </a:r>
            <a:endParaRPr lang="en-US" sz="2400" dirty="0">
              <a:solidFill>
                <a:schemeClr val="bg1"/>
              </a:solidFill>
              <a:sym typeface="Calibri"/>
            </a:endParaRPr>
          </a:p>
        </p:txBody>
      </p:sp>
      <p:pic>
        <p:nvPicPr>
          <p:cNvPr id="9" name="Google Shape;1718;p167">
            <a:extLst>
              <a:ext uri="{FF2B5EF4-FFF2-40B4-BE49-F238E27FC236}">
                <a16:creationId xmlns:a16="http://schemas.microsoft.com/office/drawing/2014/main" id="{03CE58DD-8975-084A-8F9C-CF2F7A60E0D3}"/>
              </a:ext>
            </a:extLst>
          </p:cNvPr>
          <p:cNvPicPr preferRelativeResize="0"/>
          <p:nvPr/>
        </p:nvPicPr>
        <p:blipFill rotWithShape="1">
          <a:blip r:embed="rId3">
            <a:alphaModFix/>
          </a:blip>
          <a:srcRect/>
          <a:stretch/>
        </p:blipFill>
        <p:spPr>
          <a:xfrm>
            <a:off x="156117" y="854460"/>
            <a:ext cx="6105915" cy="3434577"/>
          </a:xfrm>
          <a:prstGeom prst="rect">
            <a:avLst/>
          </a:prstGeom>
          <a:noFill/>
          <a:ln>
            <a:noFill/>
          </a:ln>
        </p:spPr>
      </p:pic>
    </p:spTree>
    <p:extLst>
      <p:ext uri="{BB962C8B-B14F-4D97-AF65-F5344CB8AC3E}">
        <p14:creationId xmlns:p14="http://schemas.microsoft.com/office/powerpoint/2010/main" val="412571117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5" name="Google Shape;403;p52">
            <a:extLst>
              <a:ext uri="{FF2B5EF4-FFF2-40B4-BE49-F238E27FC236}">
                <a16:creationId xmlns:a16="http://schemas.microsoft.com/office/drawing/2014/main" id="{15E8533D-65F8-5642-A47F-8AD4CF3BB3F8}"/>
              </a:ext>
            </a:extLst>
          </p:cNvPr>
          <p:cNvSpPr txBox="1">
            <a:spLocks/>
          </p:cNvSpPr>
          <p:nvPr/>
        </p:nvSpPr>
        <p:spPr>
          <a:xfrm>
            <a:off x="5517008" y="1489753"/>
            <a:ext cx="2838450" cy="1118245"/>
          </a:xfrm>
          <a:prstGeom prst="rect">
            <a:avLst/>
          </a:prstGeom>
          <a:noFill/>
        </p:spPr>
        <p:txBody>
          <a:bodyPr spcFirstLastPara="1" vert="horz" lIns="68580" tIns="34290" rIns="68580" bIns="34290" rtlCol="0" anchor="b" anchorCtr="0">
            <a:norm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dirty="0">
                <a:solidFill>
                  <a:schemeClr val="bg1"/>
                </a:solidFill>
              </a:rPr>
              <a:t>I wonder</a:t>
            </a:r>
          </a:p>
        </p:txBody>
      </p:sp>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5517008" y="2699501"/>
            <a:ext cx="3117706" cy="1583131"/>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SzPts val="4000"/>
              <a:buNone/>
            </a:pPr>
            <a:r>
              <a:rPr lang="en-US" sz="2400" dirty="0">
                <a:solidFill>
                  <a:schemeClr val="bg1"/>
                </a:solidFill>
              </a:rPr>
              <a:t>Do other planets have a Moon?</a:t>
            </a:r>
          </a:p>
        </p:txBody>
      </p:sp>
      <p:pic>
        <p:nvPicPr>
          <p:cNvPr id="8" name="Google Shape;438;p48">
            <a:extLst>
              <a:ext uri="{FF2B5EF4-FFF2-40B4-BE49-F238E27FC236}">
                <a16:creationId xmlns:a16="http://schemas.microsoft.com/office/drawing/2014/main" id="{880B905F-5E48-1343-B415-434480E6262B}"/>
              </a:ext>
            </a:extLst>
          </p:cNvPr>
          <p:cNvPicPr preferRelativeResize="0"/>
          <p:nvPr/>
        </p:nvPicPr>
        <p:blipFill rotWithShape="1">
          <a:blip r:embed="rId3"/>
          <a:stretch/>
        </p:blipFill>
        <p:spPr>
          <a:xfrm>
            <a:off x="1" y="0"/>
            <a:ext cx="5143500" cy="5143500"/>
          </a:xfrm>
          <a:prstGeom prst="rect">
            <a:avLst/>
          </a:prstGeom>
          <a:noFill/>
        </p:spPr>
      </p:pic>
    </p:spTree>
    <p:extLst>
      <p:ext uri="{BB962C8B-B14F-4D97-AF65-F5344CB8AC3E}">
        <p14:creationId xmlns:p14="http://schemas.microsoft.com/office/powerpoint/2010/main" val="207006187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7" name="Picture 9" descr="Cartoon of Mars and its two moons, Phobos and Deimos.">
            <a:extLst>
              <a:ext uri="{FF2B5EF4-FFF2-40B4-BE49-F238E27FC236}">
                <a16:creationId xmlns:a16="http://schemas.microsoft.com/office/drawing/2014/main" id="{D4197095-0848-2B44-9043-A5737246CA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137903" y="182815"/>
            <a:ext cx="1955091" cy="13147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Earth and the moon are glad they're buds. I'm so glad we're buds.">
            <a:hlinkClick r:id="rId4"/>
            <a:extLst>
              <a:ext uri="{FF2B5EF4-FFF2-40B4-BE49-F238E27FC236}">
                <a16:creationId xmlns:a16="http://schemas.microsoft.com/office/drawing/2014/main" id="{73202C7D-F702-DF43-A5FE-C447393099F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56117" y="182815"/>
            <a:ext cx="1955090" cy="13147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Jupiter is the biggest planet and has the biggest moon, Ganymede. Cartoon illustration.">
            <a:extLst>
              <a:ext uri="{FF2B5EF4-FFF2-40B4-BE49-F238E27FC236}">
                <a16:creationId xmlns:a16="http://schemas.microsoft.com/office/drawing/2014/main" id="{B3CF4806-C3CB-7A40-A1CE-F574621A196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126163" y="189148"/>
            <a:ext cx="1945671" cy="1308465"/>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Google Shape;401;p52">
            <a:extLst>
              <a:ext uri="{FF2B5EF4-FFF2-40B4-BE49-F238E27FC236}">
                <a16:creationId xmlns:a16="http://schemas.microsoft.com/office/drawing/2014/main" id="{AFBD4DD0-77E1-F64A-BEED-071E9790B715}"/>
              </a:ext>
            </a:extLst>
          </p:cNvPr>
          <p:cNvSpPr txBox="1">
            <a:spLocks/>
          </p:cNvSpPr>
          <p:nvPr/>
        </p:nvSpPr>
        <p:spPr>
          <a:xfrm>
            <a:off x="6378498" y="2132055"/>
            <a:ext cx="2609385" cy="2312315"/>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en-US" sz="2400" dirty="0">
                <a:solidFill>
                  <a:schemeClr val="bg1"/>
                </a:solidFill>
                <a:sym typeface="Arial"/>
              </a:rPr>
              <a:t>Many other planets have Moons</a:t>
            </a:r>
            <a:endParaRPr lang="en-US" sz="2400" dirty="0">
              <a:solidFill>
                <a:schemeClr val="bg1"/>
              </a:solidFill>
              <a:sym typeface="Calibri"/>
            </a:endParaRPr>
          </a:p>
        </p:txBody>
      </p:sp>
      <p:pic>
        <p:nvPicPr>
          <p:cNvPr id="13" name="Picture 2" descr="Space Science Animation GIF by European Space Agency - ESA">
            <a:extLst>
              <a:ext uri="{FF2B5EF4-FFF2-40B4-BE49-F238E27FC236}">
                <a16:creationId xmlns:a16="http://schemas.microsoft.com/office/drawing/2014/main" id="{11E30402-BB43-8F41-8048-571AF210C82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156117" y="1681449"/>
            <a:ext cx="5924049" cy="333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87580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236830-ADAE-5344-90BB-FD0A8F26756D}"/>
              </a:ext>
            </a:extLst>
          </p:cNvPr>
          <p:cNvSpPr>
            <a:spLocks noGrp="1"/>
          </p:cNvSpPr>
          <p:nvPr>
            <p:ph type="title"/>
          </p:nvPr>
        </p:nvSpPr>
        <p:spPr/>
        <p:txBody>
          <a:bodyPr/>
          <a:lstStyle/>
          <a:p>
            <a:pPr>
              <a:lnSpc>
                <a:spcPct val="120000"/>
              </a:lnSpc>
            </a:pPr>
            <a:r>
              <a:rPr lang="en-US" sz="2000" dirty="0"/>
              <a:t>Sun, Moon &amp; Earth </a:t>
            </a:r>
            <a:r>
              <a:rPr lang="en-US" dirty="0"/>
              <a:t>activities and more</a:t>
            </a:r>
          </a:p>
        </p:txBody>
      </p:sp>
      <p:sp>
        <p:nvSpPr>
          <p:cNvPr id="3" name="Text Placeholder 2">
            <a:extLst>
              <a:ext uri="{FF2B5EF4-FFF2-40B4-BE49-F238E27FC236}">
                <a16:creationId xmlns:a16="http://schemas.microsoft.com/office/drawing/2014/main" id="{E087787C-6E4C-9848-8A66-28AC72433074}"/>
              </a:ext>
            </a:extLst>
          </p:cNvPr>
          <p:cNvSpPr>
            <a:spLocks noGrp="1"/>
          </p:cNvSpPr>
          <p:nvPr>
            <p:ph type="body" sz="quarter" idx="4294967295"/>
          </p:nvPr>
        </p:nvSpPr>
        <p:spPr>
          <a:xfrm>
            <a:off x="334963" y="0"/>
            <a:ext cx="8809037" cy="257175"/>
          </a:xfrm>
        </p:spPr>
        <p:txBody>
          <a:bodyPr>
            <a:normAutofit fontScale="92500" lnSpcReduction="20000"/>
          </a:bodyPr>
          <a:lstStyle/>
          <a:p>
            <a:pPr marL="0" indent="0">
              <a:buNone/>
            </a:pPr>
            <a:r>
              <a:rPr lang="en-US" dirty="0">
                <a:solidFill>
                  <a:schemeClr val="bg1"/>
                </a:solidFill>
              </a:rPr>
              <a:t>Online Resources</a:t>
            </a:r>
          </a:p>
        </p:txBody>
      </p:sp>
      <p:sp>
        <p:nvSpPr>
          <p:cNvPr id="8" name="TextBox 7">
            <a:extLst>
              <a:ext uri="{FF2B5EF4-FFF2-40B4-BE49-F238E27FC236}">
                <a16:creationId xmlns:a16="http://schemas.microsoft.com/office/drawing/2014/main" id="{5B38DFE6-8A5D-BC42-880D-124042C133F0}"/>
              </a:ext>
            </a:extLst>
          </p:cNvPr>
          <p:cNvSpPr txBox="1"/>
          <p:nvPr/>
        </p:nvSpPr>
        <p:spPr>
          <a:xfrm>
            <a:off x="3593937" y="12840"/>
            <a:ext cx="5215099" cy="5027017"/>
          </a:xfrm>
          <a:prstGeom prst="rect">
            <a:avLst/>
          </a:prstGeom>
          <a:noFill/>
          <a:ln>
            <a:noFill/>
          </a:ln>
        </p:spPr>
        <p:txBody>
          <a:bodyPr wrap="square">
            <a:spAutoFit/>
          </a:bodyPr>
          <a:lstStyle/>
          <a:p>
            <a:pPr>
              <a:spcBef>
                <a:spcPts val="1000"/>
              </a:spcBef>
            </a:pPr>
            <a:r>
              <a:rPr lang="en-US" sz="1600" b="1" dirty="0">
                <a:solidFill>
                  <a:srgbClr val="000000"/>
                </a:solidFill>
                <a:latin typeface="Garamond" panose="02020404030301010803" pitchFamily="18" charset="0"/>
              </a:rPr>
              <a:t>Activities</a:t>
            </a:r>
            <a:endParaRPr lang="en-US" sz="1600" b="1" dirty="0">
              <a:latin typeface="Garamond" panose="02020404030301010803" pitchFamily="18" charset="0"/>
            </a:endParaRPr>
          </a:p>
          <a:p>
            <a:pPr marL="285750" indent="-285750" fontAlgn="base">
              <a:buFont typeface="Wingdings" pitchFamily="2" charset="2"/>
              <a:buChar char="§"/>
            </a:pPr>
            <a:r>
              <a:rPr lang="en-US" sz="1600" u="sng" dirty="0">
                <a:solidFill>
                  <a:srgbClr val="1155CC"/>
                </a:solidFill>
                <a:latin typeface="Garamond" panose="02020404030301010803" pitchFamily="18" charset="0"/>
                <a:hlinkClick r:id="rId3"/>
              </a:rPr>
              <a:t>Moon Sky Book GS at Home video </a:t>
            </a:r>
            <a:r>
              <a:rPr lang="en-US" sz="1600" dirty="0">
                <a:solidFill>
                  <a:srgbClr val="000000"/>
                </a:solidFill>
                <a:latin typeface="Garamond" panose="02020404030301010803" pitchFamily="18" charset="0"/>
              </a:rPr>
              <a:t>(Daisy Step)</a:t>
            </a:r>
          </a:p>
          <a:p>
            <a:pPr marL="285750" indent="-285750" fontAlgn="base">
              <a:buFont typeface="Wingdings" pitchFamily="2" charset="2"/>
              <a:buChar char="§"/>
            </a:pPr>
            <a:r>
              <a:rPr lang="en-US" sz="1600" u="sng" dirty="0">
                <a:solidFill>
                  <a:srgbClr val="1155CC"/>
                </a:solidFill>
                <a:latin typeface="Garamond" panose="02020404030301010803" pitchFamily="18" charset="0"/>
                <a:hlinkClick r:id="rId4"/>
              </a:rPr>
              <a:t>Model the Moon</a:t>
            </a:r>
            <a:r>
              <a:rPr lang="en-US" sz="1600" dirty="0">
                <a:solidFill>
                  <a:srgbClr val="000000"/>
                </a:solidFill>
                <a:latin typeface="Garamond" panose="02020404030301010803" pitchFamily="18" charset="0"/>
              </a:rPr>
              <a:t> (Brownie Step)</a:t>
            </a:r>
          </a:p>
          <a:p>
            <a:pPr marL="285750" indent="-285750" fontAlgn="base">
              <a:buFont typeface="Wingdings" pitchFamily="2" charset="2"/>
              <a:buChar char="§"/>
            </a:pPr>
            <a:r>
              <a:rPr lang="en-US" sz="1600" u="sng" dirty="0">
                <a:solidFill>
                  <a:srgbClr val="1155CC"/>
                </a:solidFill>
                <a:latin typeface="Garamond" panose="02020404030301010803" pitchFamily="18" charset="0"/>
                <a:hlinkClick r:id="rId5"/>
              </a:rPr>
              <a:t>Make Moon Art GS at Home video </a:t>
            </a:r>
            <a:r>
              <a:rPr lang="en-US" sz="1600" dirty="0">
                <a:solidFill>
                  <a:srgbClr val="000000"/>
                </a:solidFill>
                <a:latin typeface="Garamond" panose="02020404030301010803" pitchFamily="18" charset="0"/>
              </a:rPr>
              <a:t>(Brownie Step)</a:t>
            </a:r>
          </a:p>
          <a:p>
            <a:pPr marL="285750" indent="-285750" fontAlgn="base">
              <a:buFont typeface="Wingdings" pitchFamily="2" charset="2"/>
              <a:buChar char="§"/>
            </a:pPr>
            <a:r>
              <a:rPr lang="en-US" sz="1600" u="sng" dirty="0">
                <a:latin typeface="Garamond" panose="02020404030301010803" pitchFamily="18" charset="0"/>
                <a:hlinkClick r:id="rId6"/>
              </a:rPr>
              <a:t>Sun, Earth, Moon and Eclipses Activity Guide PDF</a:t>
            </a:r>
            <a:endParaRPr lang="en-US" sz="1600" dirty="0">
              <a:solidFill>
                <a:srgbClr val="000000"/>
              </a:solidFill>
              <a:latin typeface="Garamond" panose="02020404030301010803" pitchFamily="18" charset="0"/>
              <a:hlinkClick r:id="rId7">
                <a:extLst>
                  <a:ext uri="{A12FA001-AC4F-418D-AE19-62706E023703}">
                    <ahyp:hlinkClr xmlns:ahyp="http://schemas.microsoft.com/office/drawing/2018/hyperlinkcolor" val="tx"/>
                  </a:ext>
                </a:extLst>
              </a:hlinkClick>
            </a:endParaRPr>
          </a:p>
          <a:p>
            <a:pPr marL="285750" indent="-285750" fontAlgn="base">
              <a:buFont typeface="Wingdings" pitchFamily="2" charset="2"/>
              <a:buChar char="§"/>
            </a:pPr>
            <a:r>
              <a:rPr lang="en-US" sz="1600" u="sng" dirty="0">
                <a:solidFill>
                  <a:srgbClr val="1155CC"/>
                </a:solidFill>
                <a:latin typeface="Garamond" panose="02020404030301010803" pitchFamily="18" charset="0"/>
                <a:hlinkClick r:id="rId7"/>
              </a:rPr>
              <a:t>NASA Sun activities</a:t>
            </a:r>
            <a:r>
              <a:rPr lang="en-US" sz="1600" dirty="0">
                <a:solidFill>
                  <a:srgbClr val="000000"/>
                </a:solidFill>
                <a:latin typeface="Garamond" panose="02020404030301010803" pitchFamily="18" charset="0"/>
              </a:rPr>
              <a:t> </a:t>
            </a:r>
          </a:p>
          <a:p>
            <a:pPr marL="285750" indent="-285750" fontAlgn="base">
              <a:buFont typeface="Wingdings" pitchFamily="2" charset="2"/>
              <a:buChar char="§"/>
            </a:pPr>
            <a:r>
              <a:rPr lang="en-US" sz="1600" u="sng" dirty="0">
                <a:solidFill>
                  <a:srgbClr val="1155CC"/>
                </a:solidFill>
                <a:latin typeface="Garamond" panose="02020404030301010803" pitchFamily="18" charset="0"/>
                <a:hlinkClick r:id="rId8"/>
              </a:rPr>
              <a:t>Make Sun Cookies PDF</a:t>
            </a:r>
            <a:endParaRPr lang="en-US" sz="1600" dirty="0">
              <a:solidFill>
                <a:srgbClr val="000000"/>
              </a:solidFill>
              <a:latin typeface="Garamond" panose="02020404030301010803" pitchFamily="18" charset="0"/>
            </a:endParaRPr>
          </a:p>
          <a:p>
            <a:pPr marL="285750" indent="-285750" fontAlgn="base">
              <a:buFont typeface="Wingdings" pitchFamily="2" charset="2"/>
              <a:buChar char="§"/>
            </a:pPr>
            <a:r>
              <a:rPr lang="en-US" sz="1600" u="sng" dirty="0">
                <a:solidFill>
                  <a:srgbClr val="1155CC"/>
                </a:solidFill>
                <a:latin typeface="Garamond" panose="02020404030301010803" pitchFamily="18" charset="0"/>
                <a:hlinkClick r:id="rId9"/>
              </a:rPr>
              <a:t>Moon Phase Cup </a:t>
            </a:r>
            <a:endParaRPr lang="en-US" sz="1600" dirty="0">
              <a:solidFill>
                <a:srgbClr val="000000"/>
              </a:solidFill>
              <a:latin typeface="Garamond" panose="02020404030301010803" pitchFamily="18" charset="0"/>
            </a:endParaRPr>
          </a:p>
          <a:p>
            <a:pPr rtl="0">
              <a:spcBef>
                <a:spcPts val="1000"/>
              </a:spcBef>
              <a:spcAft>
                <a:spcPts val="0"/>
              </a:spcAft>
            </a:pPr>
            <a:r>
              <a:rPr lang="en-US" sz="1600" b="1" dirty="0">
                <a:solidFill>
                  <a:srgbClr val="000000"/>
                </a:solidFill>
                <a:latin typeface="Garamond" panose="02020404030301010803" pitchFamily="18" charset="0"/>
              </a:rPr>
              <a:t>Books</a:t>
            </a:r>
          </a:p>
          <a:p>
            <a:pPr marL="285750" indent="-285750" rtl="0" fontAlgn="base">
              <a:spcBef>
                <a:spcPts val="0"/>
              </a:spcBef>
              <a:spcAft>
                <a:spcPts val="0"/>
              </a:spcAft>
              <a:buFont typeface="Wingdings" pitchFamily="2" charset="2"/>
              <a:buChar char="§"/>
            </a:pPr>
            <a:r>
              <a:rPr lang="en-US" sz="1600" b="0" i="0" u="none" strike="noStrike" dirty="0" err="1">
                <a:solidFill>
                  <a:srgbClr val="000000"/>
                </a:solidFill>
                <a:effectLst/>
                <a:latin typeface="Garamond" panose="02020404030301010803" pitchFamily="18" charset="0"/>
              </a:rPr>
              <a:t>Moonbear’s</a:t>
            </a:r>
            <a:r>
              <a:rPr lang="en-US" sz="1600" b="0" i="0" u="none" strike="noStrike" dirty="0">
                <a:solidFill>
                  <a:srgbClr val="000000"/>
                </a:solidFill>
                <a:effectLst/>
                <a:latin typeface="Garamond" panose="02020404030301010803" pitchFamily="18" charset="0"/>
              </a:rPr>
              <a:t> Shadow &amp; Happy Birthday, </a:t>
            </a:r>
            <a:r>
              <a:rPr lang="en-US" sz="1600" b="0" i="0" u="none" strike="noStrike" dirty="0" err="1">
                <a:solidFill>
                  <a:srgbClr val="000000"/>
                </a:solidFill>
                <a:effectLst/>
                <a:latin typeface="Garamond" panose="02020404030301010803" pitchFamily="18" charset="0"/>
              </a:rPr>
              <a:t>Moonbear</a:t>
            </a:r>
            <a:r>
              <a:rPr lang="en-US" sz="1600" b="0" i="0" u="none" strike="noStrike" dirty="0">
                <a:solidFill>
                  <a:srgbClr val="000000"/>
                </a:solidFill>
                <a:effectLst/>
                <a:latin typeface="Garamond" panose="02020404030301010803" pitchFamily="18" charset="0"/>
              </a:rPr>
              <a:t> </a:t>
            </a:r>
          </a:p>
          <a:p>
            <a:pPr marL="285750" indent="-285750" rtl="0" fontAlgn="base">
              <a:spcBef>
                <a:spcPts val="0"/>
              </a:spcBef>
              <a:spcAft>
                <a:spcPts val="0"/>
              </a:spcAft>
              <a:buFont typeface="Wingdings" pitchFamily="2" charset="2"/>
              <a:buChar char="§"/>
            </a:pPr>
            <a:r>
              <a:rPr lang="en-US" sz="1600" b="0" i="0" u="none" strike="noStrike" dirty="0">
                <a:solidFill>
                  <a:srgbClr val="000000"/>
                </a:solidFill>
                <a:effectLst/>
                <a:latin typeface="Garamond" panose="02020404030301010803" pitchFamily="18" charset="0"/>
              </a:rPr>
              <a:t>Moon Stories (</a:t>
            </a:r>
            <a:r>
              <a:rPr lang="en-US" sz="1600" b="0" i="0" u="sng" strike="noStrike" dirty="0">
                <a:solidFill>
                  <a:srgbClr val="1155CC"/>
                </a:solidFill>
                <a:effectLst/>
                <a:latin typeface="Garamond" panose="02020404030301010803" pitchFamily="18" charset="0"/>
                <a:hlinkClick r:id="rId10"/>
              </a:rPr>
              <a:t>Free PDF by ASP</a:t>
            </a:r>
            <a:r>
              <a:rPr lang="en-US" sz="1600" b="0" i="0" u="none" strike="noStrike" dirty="0">
                <a:solidFill>
                  <a:srgbClr val="000000"/>
                </a:solidFill>
                <a:effectLst/>
                <a:latin typeface="Garamond" panose="02020404030301010803" pitchFamily="18" charset="0"/>
              </a:rPr>
              <a:t>)</a:t>
            </a:r>
          </a:p>
          <a:p>
            <a:pPr marL="285750" indent="-285750" rtl="0" fontAlgn="base">
              <a:spcBef>
                <a:spcPts val="0"/>
              </a:spcBef>
              <a:spcAft>
                <a:spcPts val="0"/>
              </a:spcAft>
              <a:buFont typeface="Wingdings" pitchFamily="2" charset="2"/>
              <a:buChar char="§"/>
            </a:pPr>
            <a:r>
              <a:rPr lang="en-US" sz="1600" b="0" i="0" u="none" strike="noStrike" dirty="0">
                <a:solidFill>
                  <a:srgbClr val="000000"/>
                </a:solidFill>
                <a:effectLst/>
                <a:latin typeface="Garamond" panose="02020404030301010803" pitchFamily="18" charset="0"/>
              </a:rPr>
              <a:t>Breakfast Moon (story </a:t>
            </a:r>
            <a:r>
              <a:rPr lang="en-US" sz="1600" b="0" i="0" u="sng" strike="noStrike" dirty="0">
                <a:solidFill>
                  <a:srgbClr val="1155CC"/>
                </a:solidFill>
                <a:effectLst/>
                <a:latin typeface="Garamond" panose="02020404030301010803" pitchFamily="18" charset="0"/>
                <a:hlinkClick r:id="rId11"/>
              </a:rPr>
              <a:t>ASP store</a:t>
            </a:r>
            <a:r>
              <a:rPr lang="en-US" sz="1600" b="0" i="0" u="none" strike="noStrike" dirty="0">
                <a:solidFill>
                  <a:srgbClr val="000000"/>
                </a:solidFill>
                <a:effectLst/>
                <a:latin typeface="Garamond" panose="02020404030301010803" pitchFamily="18" charset="0"/>
              </a:rPr>
              <a:t>)</a:t>
            </a:r>
          </a:p>
          <a:p>
            <a:pPr marL="285750" indent="-285750" rtl="0" fontAlgn="base">
              <a:spcBef>
                <a:spcPts val="0"/>
              </a:spcBef>
              <a:spcAft>
                <a:spcPts val="0"/>
              </a:spcAft>
              <a:buFont typeface="Wingdings" pitchFamily="2" charset="2"/>
              <a:buChar char="§"/>
            </a:pPr>
            <a:r>
              <a:rPr lang="en-US" sz="1600" b="0" i="0" u="none" strike="noStrike" dirty="0">
                <a:solidFill>
                  <a:srgbClr val="000000"/>
                </a:solidFill>
                <a:effectLst/>
                <a:latin typeface="Garamond" panose="02020404030301010803" pitchFamily="18" charset="0"/>
              </a:rPr>
              <a:t>Counting on Katherine (women in science)</a:t>
            </a:r>
          </a:p>
          <a:p>
            <a:pPr marL="285750" indent="-285750" rtl="0" fontAlgn="base">
              <a:spcBef>
                <a:spcPts val="0"/>
              </a:spcBef>
              <a:spcAft>
                <a:spcPts val="0"/>
              </a:spcAft>
              <a:buFont typeface="Wingdings" pitchFamily="2" charset="2"/>
              <a:buChar char="§"/>
            </a:pPr>
            <a:r>
              <a:rPr lang="en-US" sz="1600" b="0" i="0" u="none" strike="noStrike" dirty="0">
                <a:solidFill>
                  <a:srgbClr val="000000"/>
                </a:solidFill>
                <a:effectLst/>
                <a:latin typeface="Garamond" panose="02020404030301010803" pitchFamily="18" charset="0"/>
              </a:rPr>
              <a:t>Margaret and the Moon by Dean Robbins (women in science)</a:t>
            </a:r>
          </a:p>
          <a:p>
            <a:pPr rtl="0">
              <a:spcBef>
                <a:spcPts val="1000"/>
              </a:spcBef>
              <a:spcAft>
                <a:spcPts val="0"/>
              </a:spcAft>
            </a:pPr>
            <a:r>
              <a:rPr lang="en-US" sz="1600" b="1" i="0" u="none" strike="noStrike" dirty="0">
                <a:solidFill>
                  <a:srgbClr val="000000"/>
                </a:solidFill>
                <a:effectLst/>
                <a:latin typeface="Garamond" panose="02020404030301010803" pitchFamily="18" charset="0"/>
              </a:rPr>
              <a:t>Songs</a:t>
            </a:r>
            <a:endParaRPr lang="en-US" sz="1600" b="1" dirty="0">
              <a:effectLst/>
              <a:latin typeface="Garamond" panose="02020404030301010803" pitchFamily="18" charset="0"/>
            </a:endParaRPr>
          </a:p>
          <a:p>
            <a:pPr marL="285750" indent="-285750" rtl="0" fontAlgn="base">
              <a:spcBef>
                <a:spcPts val="0"/>
              </a:spcBef>
              <a:spcAft>
                <a:spcPts val="0"/>
              </a:spcAft>
              <a:buFont typeface="Wingdings" pitchFamily="2" charset="2"/>
              <a:buChar char="§"/>
            </a:pPr>
            <a:r>
              <a:rPr lang="en-US" sz="1600" b="0" i="0" u="none" strike="noStrike" dirty="0">
                <a:solidFill>
                  <a:srgbClr val="000000"/>
                </a:solidFill>
                <a:effectLst/>
                <a:latin typeface="Garamond" panose="02020404030301010803" pitchFamily="18" charset="0"/>
              </a:rPr>
              <a:t>Moon phases </a:t>
            </a:r>
            <a:r>
              <a:rPr lang="en-US" sz="1600" dirty="0">
                <a:solidFill>
                  <a:srgbClr val="000000"/>
                </a:solidFill>
                <a:latin typeface="Garamond" panose="02020404030301010803" pitchFamily="18" charset="0"/>
              </a:rPr>
              <a:t>song </a:t>
            </a:r>
            <a:r>
              <a:rPr lang="en-US" sz="1600" b="0" i="0" u="sng" strike="noStrike" dirty="0">
                <a:solidFill>
                  <a:srgbClr val="1155CC"/>
                </a:solidFill>
                <a:effectLst/>
                <a:latin typeface="Garamond" panose="02020404030301010803" pitchFamily="18" charset="0"/>
                <a:hlinkClick r:id="rId12"/>
              </a:rPr>
              <a:t>PDF Lunar &amp; Planetary</a:t>
            </a:r>
            <a:r>
              <a:rPr lang="en-US" sz="1600" b="0" i="0" u="sng" strike="noStrike" dirty="0">
                <a:solidFill>
                  <a:srgbClr val="1155CC"/>
                </a:solidFill>
                <a:effectLst/>
                <a:latin typeface="Garamond" panose="02020404030301010803" pitchFamily="18" charset="0"/>
              </a:rPr>
              <a:t> Society</a:t>
            </a:r>
            <a:endParaRPr lang="en-US" sz="1600" b="0" i="0" u="none" strike="noStrike" dirty="0">
              <a:solidFill>
                <a:srgbClr val="000000"/>
              </a:solidFill>
              <a:effectLst/>
              <a:latin typeface="Garamond" panose="02020404030301010803" pitchFamily="18" charset="0"/>
            </a:endParaRPr>
          </a:p>
          <a:p>
            <a:pPr marL="285750" indent="-285750" rtl="0" fontAlgn="base">
              <a:spcBef>
                <a:spcPts val="0"/>
              </a:spcBef>
              <a:spcAft>
                <a:spcPts val="0"/>
              </a:spcAft>
              <a:buFont typeface="Wingdings" pitchFamily="2" charset="2"/>
              <a:buChar char="§"/>
            </a:pPr>
            <a:r>
              <a:rPr lang="en-US" sz="1600" b="0" i="0" u="none" strike="noStrike" dirty="0">
                <a:solidFill>
                  <a:srgbClr val="000000"/>
                </a:solidFill>
                <a:effectLst/>
                <a:latin typeface="Garamond" panose="02020404030301010803" pitchFamily="18" charset="0"/>
              </a:rPr>
              <a:t>Earth &amp; Moon </a:t>
            </a:r>
            <a:r>
              <a:rPr lang="en-US" sz="1600" b="0" i="0" u="sng" strike="noStrike" dirty="0">
                <a:solidFill>
                  <a:srgbClr val="1155CC"/>
                </a:solidFill>
                <a:effectLst/>
                <a:latin typeface="Garamond" panose="02020404030301010803" pitchFamily="18" charset="0"/>
                <a:hlinkClick r:id="rId13"/>
              </a:rPr>
              <a:t>Songs(.doc) </a:t>
            </a:r>
            <a:endParaRPr lang="en-US" sz="1600" b="0" i="0" u="none" strike="noStrike" dirty="0">
              <a:solidFill>
                <a:srgbClr val="000000"/>
              </a:solidFill>
              <a:effectLst/>
              <a:latin typeface="Garamond" panose="02020404030301010803" pitchFamily="18" charset="0"/>
            </a:endParaRPr>
          </a:p>
          <a:p>
            <a:pPr marL="285750" indent="-285750" rtl="0" fontAlgn="base">
              <a:spcBef>
                <a:spcPts val="0"/>
              </a:spcBef>
              <a:spcAft>
                <a:spcPts val="0"/>
              </a:spcAft>
              <a:buFont typeface="Wingdings" pitchFamily="2" charset="2"/>
              <a:buChar char="§"/>
            </a:pPr>
            <a:r>
              <a:rPr lang="en-US" sz="1600" b="0" i="0" u="sng" strike="noStrike" dirty="0">
                <a:solidFill>
                  <a:srgbClr val="1155CC"/>
                </a:solidFill>
                <a:effectLst/>
                <a:latin typeface="Garamond" panose="02020404030301010803" pitchFamily="18" charset="0"/>
                <a:hlinkClick r:id="rId14"/>
              </a:rPr>
              <a:t>International Observe the Moon Night</a:t>
            </a:r>
            <a:r>
              <a:rPr lang="en-US" sz="1600" b="0" i="0" u="sng" strike="noStrike" dirty="0">
                <a:solidFill>
                  <a:srgbClr val="1155CC"/>
                </a:solidFill>
                <a:effectLst/>
                <a:latin typeface="Garamond" panose="02020404030301010803" pitchFamily="18" charset="0"/>
              </a:rPr>
              <a:t> song ideas </a:t>
            </a:r>
            <a:endParaRPr lang="en-US" sz="1600" b="0" i="0" u="none" strike="noStrike" dirty="0">
              <a:solidFill>
                <a:srgbClr val="000000"/>
              </a:solidFill>
              <a:effectLst/>
              <a:latin typeface="Garamond" panose="02020404030301010803" pitchFamily="18" charset="0"/>
            </a:endParaRPr>
          </a:p>
        </p:txBody>
      </p:sp>
    </p:spTree>
    <p:extLst>
      <p:ext uri="{BB962C8B-B14F-4D97-AF65-F5344CB8AC3E}">
        <p14:creationId xmlns:p14="http://schemas.microsoft.com/office/powerpoint/2010/main" val="203395608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3946F-E161-694F-BA0A-0679801CC78F}"/>
              </a:ext>
            </a:extLst>
          </p:cNvPr>
          <p:cNvSpPr>
            <a:spLocks noGrp="1"/>
          </p:cNvSpPr>
          <p:nvPr>
            <p:ph type="body" sz="quarter" idx="20"/>
          </p:nvPr>
        </p:nvSpPr>
        <p:spPr/>
        <p:txBody>
          <a:bodyPr/>
          <a:lstStyle/>
          <a:p>
            <a:r>
              <a:rPr lang="en-US" dirty="0"/>
              <a:t>Illustrations</a:t>
            </a:r>
          </a:p>
        </p:txBody>
      </p:sp>
      <p:pic>
        <p:nvPicPr>
          <p:cNvPr id="5" name="Picture 4">
            <a:extLst>
              <a:ext uri="{FF2B5EF4-FFF2-40B4-BE49-F238E27FC236}">
                <a16:creationId xmlns:a16="http://schemas.microsoft.com/office/drawing/2014/main" id="{60F2B92C-CFFC-944E-8B18-8CEAB501A3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6605" y="2571748"/>
            <a:ext cx="2336349" cy="1565354"/>
          </a:xfrm>
          <a:prstGeom prst="rect">
            <a:avLst/>
          </a:prstGeom>
        </p:spPr>
      </p:pic>
      <p:pic>
        <p:nvPicPr>
          <p:cNvPr id="6" name="Picture 5">
            <a:extLst>
              <a:ext uri="{FF2B5EF4-FFF2-40B4-BE49-F238E27FC236}">
                <a16:creationId xmlns:a16="http://schemas.microsoft.com/office/drawing/2014/main" id="{6720CC36-DDAF-064F-8553-3153A6F9F5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4862" y="500276"/>
            <a:ext cx="1832776" cy="1191306"/>
          </a:xfrm>
          <a:prstGeom prst="rect">
            <a:avLst/>
          </a:prstGeom>
        </p:spPr>
      </p:pic>
      <p:pic>
        <p:nvPicPr>
          <p:cNvPr id="8" name="Picture 7">
            <a:extLst>
              <a:ext uri="{FF2B5EF4-FFF2-40B4-BE49-F238E27FC236}">
                <a16:creationId xmlns:a16="http://schemas.microsoft.com/office/drawing/2014/main" id="{622DCAD0-5446-E94A-AD18-10FA667A7723}"/>
              </a:ext>
            </a:extLst>
          </p:cNvPr>
          <p:cNvPicPr>
            <a:picLocks noChangeAspect="1"/>
          </p:cNvPicPr>
          <p:nvPr/>
        </p:nvPicPr>
        <p:blipFill>
          <a:blip r:embed="rId5"/>
          <a:stretch>
            <a:fillRect/>
          </a:stretch>
        </p:blipFill>
        <p:spPr>
          <a:xfrm>
            <a:off x="3173473" y="500276"/>
            <a:ext cx="1892414" cy="1892414"/>
          </a:xfrm>
          <a:prstGeom prst="rect">
            <a:avLst/>
          </a:prstGeom>
        </p:spPr>
      </p:pic>
      <p:pic>
        <p:nvPicPr>
          <p:cNvPr id="9" name="Picture 4" descr="thumbnail of template">
            <a:hlinkClick r:id="rId6"/>
            <a:extLst>
              <a:ext uri="{FF2B5EF4-FFF2-40B4-BE49-F238E27FC236}">
                <a16:creationId xmlns:a16="http://schemas.microsoft.com/office/drawing/2014/main" id="{8DBC0A35-6FDA-CE42-998D-F35B8C74F3B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7570086" y="500276"/>
            <a:ext cx="1184499" cy="11844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mbnail of template">
            <a:hlinkClick r:id="rId8"/>
            <a:extLst>
              <a:ext uri="{FF2B5EF4-FFF2-40B4-BE49-F238E27FC236}">
                <a16:creationId xmlns:a16="http://schemas.microsoft.com/office/drawing/2014/main" id="{A2F82391-F964-9C49-BECE-C0002480E5A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7570086" y="1976094"/>
            <a:ext cx="1191311" cy="11913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thumbnail of template">
            <a:hlinkClick r:id="rId10"/>
            <a:extLst>
              <a:ext uri="{FF2B5EF4-FFF2-40B4-BE49-F238E27FC236}">
                <a16:creationId xmlns:a16="http://schemas.microsoft.com/office/drawing/2014/main" id="{1740C09B-1730-D742-A301-DABF89487CF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7576897" y="3458724"/>
            <a:ext cx="1184500" cy="118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D6FA0CE-B408-4C48-85F7-754439536B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2706" y="2571748"/>
            <a:ext cx="2809505" cy="1565354"/>
          </a:xfrm>
          <a:prstGeom prst="rect">
            <a:avLst/>
          </a:prstGeom>
        </p:spPr>
      </p:pic>
      <p:pic>
        <p:nvPicPr>
          <p:cNvPr id="13" name="Picture 12">
            <a:extLst>
              <a:ext uri="{FF2B5EF4-FFF2-40B4-BE49-F238E27FC236}">
                <a16:creationId xmlns:a16="http://schemas.microsoft.com/office/drawing/2014/main" id="{764EB09F-4CE5-D646-B27E-1484224FA2B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0500" y="500276"/>
            <a:ext cx="2813998" cy="1892414"/>
          </a:xfrm>
          <a:prstGeom prst="rect">
            <a:avLst/>
          </a:prstGeom>
        </p:spPr>
      </p:pic>
      <p:pic>
        <p:nvPicPr>
          <p:cNvPr id="15" name="Picture 14">
            <a:extLst>
              <a:ext uri="{FF2B5EF4-FFF2-40B4-BE49-F238E27FC236}">
                <a16:creationId xmlns:a16="http://schemas.microsoft.com/office/drawing/2014/main" id="{4B76BC2F-F77E-234C-A968-8C8E45D441A2}"/>
              </a:ext>
            </a:extLst>
          </p:cNvPr>
          <p:cNvPicPr>
            <a:picLocks noChangeAspect="1"/>
          </p:cNvPicPr>
          <p:nvPr/>
        </p:nvPicPr>
        <p:blipFill>
          <a:blip r:embed="rId14"/>
          <a:stretch>
            <a:fillRect/>
          </a:stretch>
        </p:blipFill>
        <p:spPr>
          <a:xfrm>
            <a:off x="5532954" y="2392690"/>
            <a:ext cx="2083416" cy="1864658"/>
          </a:xfrm>
          <a:prstGeom prst="rect">
            <a:avLst/>
          </a:prstGeom>
        </p:spPr>
      </p:pic>
    </p:spTree>
    <p:extLst>
      <p:ext uri="{BB962C8B-B14F-4D97-AF65-F5344CB8AC3E}">
        <p14:creationId xmlns:p14="http://schemas.microsoft.com/office/powerpoint/2010/main" val="9814464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E35412-7960-8C49-8048-DA28F74C6171}"/>
              </a:ext>
            </a:extLst>
          </p:cNvPr>
          <p:cNvSpPr>
            <a:spLocks noGrp="1"/>
          </p:cNvSpPr>
          <p:nvPr>
            <p:ph type="body" sz="quarter" idx="20"/>
          </p:nvPr>
        </p:nvSpPr>
        <p:spPr/>
        <p:txBody>
          <a:bodyPr/>
          <a:lstStyle/>
          <a:p>
            <a:r>
              <a:rPr lang="en-US" dirty="0"/>
              <a:t>Images</a:t>
            </a:r>
          </a:p>
        </p:txBody>
      </p:sp>
      <p:pic>
        <p:nvPicPr>
          <p:cNvPr id="9" name="Picture 8">
            <a:extLst>
              <a:ext uri="{FF2B5EF4-FFF2-40B4-BE49-F238E27FC236}">
                <a16:creationId xmlns:a16="http://schemas.microsoft.com/office/drawing/2014/main" id="{F47A78B9-44CE-FE48-8937-561B386F33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782387"/>
            <a:ext cx="2317224" cy="3578725"/>
          </a:xfrm>
          <a:prstGeom prst="rect">
            <a:avLst/>
          </a:prstGeom>
        </p:spPr>
      </p:pic>
      <p:pic>
        <p:nvPicPr>
          <p:cNvPr id="10" name="Picture 9">
            <a:extLst>
              <a:ext uri="{FF2B5EF4-FFF2-40B4-BE49-F238E27FC236}">
                <a16:creationId xmlns:a16="http://schemas.microsoft.com/office/drawing/2014/main" id="{0D996C60-BA6A-D74E-BC61-673D6A04D5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9557" y="1197185"/>
            <a:ext cx="2749128" cy="2749128"/>
          </a:xfrm>
          <a:prstGeom prst="rect">
            <a:avLst/>
          </a:prstGeom>
        </p:spPr>
      </p:pic>
      <p:pic>
        <p:nvPicPr>
          <p:cNvPr id="11" name="Picture 10">
            <a:extLst>
              <a:ext uri="{FF2B5EF4-FFF2-40B4-BE49-F238E27FC236}">
                <a16:creationId xmlns:a16="http://schemas.microsoft.com/office/drawing/2014/main" id="{B926F249-4B85-A44C-9B27-75D80CD2B651}"/>
              </a:ext>
            </a:extLst>
          </p:cNvPr>
          <p:cNvPicPr>
            <a:picLocks noChangeAspect="1"/>
          </p:cNvPicPr>
          <p:nvPr/>
        </p:nvPicPr>
        <p:blipFill>
          <a:blip r:embed="rId5"/>
          <a:stretch>
            <a:fillRect/>
          </a:stretch>
        </p:blipFill>
        <p:spPr>
          <a:xfrm>
            <a:off x="3130028" y="2787700"/>
            <a:ext cx="2317225" cy="2317225"/>
          </a:xfrm>
          <a:prstGeom prst="rect">
            <a:avLst/>
          </a:prstGeom>
        </p:spPr>
      </p:pic>
      <p:pic>
        <p:nvPicPr>
          <p:cNvPr id="6" name="Picture 2">
            <a:extLst>
              <a:ext uri="{FF2B5EF4-FFF2-40B4-BE49-F238E27FC236}">
                <a16:creationId xmlns:a16="http://schemas.microsoft.com/office/drawing/2014/main" id="{EDBEE2B8-1E8C-7142-B856-F8154164CED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10053" y="399415"/>
            <a:ext cx="3357174" cy="245413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54658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82D9E-7043-A44F-A200-CB71378E2F8C}"/>
              </a:ext>
            </a:extLst>
          </p:cNvPr>
          <p:cNvSpPr>
            <a:spLocks noGrp="1"/>
          </p:cNvSpPr>
          <p:nvPr>
            <p:ph type="body" sz="quarter" idx="20"/>
          </p:nvPr>
        </p:nvSpPr>
        <p:spPr/>
        <p:txBody>
          <a:bodyPr/>
          <a:lstStyle/>
          <a:p>
            <a:r>
              <a:rPr lang="en-US" dirty="0"/>
              <a:t>Images – Seasons</a:t>
            </a:r>
          </a:p>
        </p:txBody>
      </p:sp>
      <p:pic>
        <p:nvPicPr>
          <p:cNvPr id="4" name="Picture 3">
            <a:extLst>
              <a:ext uri="{FF2B5EF4-FFF2-40B4-BE49-F238E27FC236}">
                <a16:creationId xmlns:a16="http://schemas.microsoft.com/office/drawing/2014/main" id="{1A01C142-E184-074B-B9BD-F71BD935A0EF}"/>
              </a:ext>
            </a:extLst>
          </p:cNvPr>
          <p:cNvPicPr>
            <a:picLocks noChangeAspect="1"/>
          </p:cNvPicPr>
          <p:nvPr/>
        </p:nvPicPr>
        <p:blipFill>
          <a:blip r:embed="rId3"/>
          <a:stretch>
            <a:fillRect/>
          </a:stretch>
        </p:blipFill>
        <p:spPr>
          <a:xfrm>
            <a:off x="392377" y="471568"/>
            <a:ext cx="3193209" cy="4133604"/>
          </a:xfrm>
          <a:prstGeom prst="rect">
            <a:avLst/>
          </a:prstGeom>
        </p:spPr>
      </p:pic>
      <p:pic>
        <p:nvPicPr>
          <p:cNvPr id="5" name="Picture 4" descr="orbiting european space agency GIF">
            <a:extLst>
              <a:ext uri="{FF2B5EF4-FFF2-40B4-BE49-F238E27FC236}">
                <a16:creationId xmlns:a16="http://schemas.microsoft.com/office/drawing/2014/main" id="{B946C3B4-9F87-5C42-B07E-4F5105C4BB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846999" y="467077"/>
            <a:ext cx="2145169" cy="1206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4121D8-AE17-8544-9B62-791629BABAF3}"/>
              </a:ext>
            </a:extLst>
          </p:cNvPr>
          <p:cNvPicPr>
            <a:picLocks noChangeAspect="1"/>
          </p:cNvPicPr>
          <p:nvPr/>
        </p:nvPicPr>
        <p:blipFill>
          <a:blip r:embed="rId5"/>
          <a:stretch>
            <a:fillRect/>
          </a:stretch>
        </p:blipFill>
        <p:spPr>
          <a:xfrm>
            <a:off x="3846999" y="1802410"/>
            <a:ext cx="4982689" cy="2802762"/>
          </a:xfrm>
          <a:prstGeom prst="rect">
            <a:avLst/>
          </a:prstGeom>
        </p:spPr>
      </p:pic>
      <p:pic>
        <p:nvPicPr>
          <p:cNvPr id="7" name="Picture 2" descr="orbiting european space agency GIF">
            <a:extLst>
              <a:ext uri="{FF2B5EF4-FFF2-40B4-BE49-F238E27FC236}">
                <a16:creationId xmlns:a16="http://schemas.microsoft.com/office/drawing/2014/main" id="{D96DF1FF-2343-3C42-949B-53FAEAEE17E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107874" y="467078"/>
            <a:ext cx="2145167" cy="12066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1" descr="C:\Users\jhenricks\AppData\Local\Microsoft\Windows\INetCache\Content.MSO\52F97D0.tmp">
            <a:extLst>
              <a:ext uri="{FF2B5EF4-FFF2-40B4-BE49-F238E27FC236}">
                <a16:creationId xmlns:a16="http://schemas.microsoft.com/office/drawing/2014/main" id="{38174A33-891D-9644-8D21-A0F1FE66F63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172" y="4261708"/>
            <a:ext cx="881792" cy="881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9469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157C72-DE07-6340-8130-E8BC66C95750}"/>
              </a:ext>
            </a:extLst>
          </p:cNvPr>
          <p:cNvSpPr>
            <a:spLocks noGrp="1"/>
          </p:cNvSpPr>
          <p:nvPr>
            <p:ph type="body" sz="quarter" idx="20"/>
          </p:nvPr>
        </p:nvSpPr>
        <p:spPr/>
        <p:txBody>
          <a:bodyPr/>
          <a:lstStyle/>
          <a:p>
            <a:r>
              <a:rPr lang="en-US" dirty="0"/>
              <a:t>Images</a:t>
            </a:r>
          </a:p>
        </p:txBody>
      </p:sp>
      <p:pic>
        <p:nvPicPr>
          <p:cNvPr id="4" name="Picture 3">
            <a:extLst>
              <a:ext uri="{FF2B5EF4-FFF2-40B4-BE49-F238E27FC236}">
                <a16:creationId xmlns:a16="http://schemas.microsoft.com/office/drawing/2014/main" id="{B3DA8A1E-AFC9-F14A-BD57-E7981B6B3E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00"/>
          <a:stretch/>
        </p:blipFill>
        <p:spPr>
          <a:xfrm>
            <a:off x="190500" y="456550"/>
            <a:ext cx="2211613" cy="2070596"/>
          </a:xfrm>
          <a:prstGeom prst="rect">
            <a:avLst/>
          </a:prstGeom>
        </p:spPr>
      </p:pic>
      <p:pic>
        <p:nvPicPr>
          <p:cNvPr id="13314" name="Picture 2" descr="Two views of Earth show the difference in its tilt — on the left, the northern hemisphere is tilted away from the Sun, and on the right, it's tilted towards the Sun.">
            <a:extLst>
              <a:ext uri="{FF2B5EF4-FFF2-40B4-BE49-F238E27FC236}">
                <a16:creationId xmlns:a16="http://schemas.microsoft.com/office/drawing/2014/main" id="{C9DA224D-4D7F-ED48-859A-E1EDF02C1DD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74997" y="458316"/>
            <a:ext cx="3678503" cy="20705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1A9ECDF8-4F8F-6549-A448-1AFC6FAD7F3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02113" y="456550"/>
            <a:ext cx="2818869" cy="2070596"/>
          </a:xfrm>
          <a:prstGeom prst="rect">
            <a:avLst/>
          </a:prstGeom>
          <a:extLst>
            <a:ext uri="{909E8E84-426E-40DD-AFC4-6F175D3DCCD1}">
              <a14:hiddenFill xmlns:a14="http://schemas.microsoft.com/office/drawing/2010/main">
                <a:solidFill>
                  <a:srgbClr val="FFFFFF"/>
                </a:solidFill>
              </a14:hiddenFill>
            </a:ext>
          </a:extLst>
        </p:spPr>
      </p:pic>
      <p:sp>
        <p:nvSpPr>
          <p:cNvPr id="9" name="Google Shape;994;p102">
            <a:extLst>
              <a:ext uri="{FF2B5EF4-FFF2-40B4-BE49-F238E27FC236}">
                <a16:creationId xmlns:a16="http://schemas.microsoft.com/office/drawing/2014/main" id="{6AF719BB-4BD6-E843-807F-2C13D0E73F5D}"/>
              </a:ext>
            </a:extLst>
          </p:cNvPr>
          <p:cNvSpPr/>
          <p:nvPr/>
        </p:nvSpPr>
        <p:spPr>
          <a:xfrm>
            <a:off x="3407002" y="3385635"/>
            <a:ext cx="764291" cy="506322"/>
          </a:xfrm>
          <a:prstGeom prst="rect">
            <a:avLst/>
          </a:prstGeom>
          <a:blipFill rotWithShape="1">
            <a:blip r:embed="rId6"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endParaRPr sz="2400">
              <a:solidFill>
                <a:schemeClr val="dk1"/>
              </a:solidFill>
              <a:latin typeface="Calibri"/>
              <a:ea typeface="Calibri"/>
              <a:cs typeface="Calibri"/>
              <a:sym typeface="Calibri"/>
            </a:endParaRPr>
          </a:p>
        </p:txBody>
      </p:sp>
      <p:pic>
        <p:nvPicPr>
          <p:cNvPr id="13" name="Google Shape;404;p52">
            <a:extLst>
              <a:ext uri="{FF2B5EF4-FFF2-40B4-BE49-F238E27FC236}">
                <a16:creationId xmlns:a16="http://schemas.microsoft.com/office/drawing/2014/main" id="{C0092F73-0680-E947-AEA0-69A1C22ACFC7}"/>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r="-1" b="-1"/>
          <a:stretch/>
        </p:blipFill>
        <p:spPr>
          <a:xfrm>
            <a:off x="190500" y="2858580"/>
            <a:ext cx="2107580" cy="2066755"/>
          </a:xfrm>
          <a:prstGeom prst="rect">
            <a:avLst/>
          </a:prstGeom>
          <a:noFill/>
        </p:spPr>
      </p:pic>
      <p:pic>
        <p:nvPicPr>
          <p:cNvPr id="14" name="Picture 13">
            <a:extLst>
              <a:ext uri="{FF2B5EF4-FFF2-40B4-BE49-F238E27FC236}">
                <a16:creationId xmlns:a16="http://schemas.microsoft.com/office/drawing/2014/main" id="{4693BB26-A198-4F44-9874-E39CA2E7467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29909" y="2726522"/>
            <a:ext cx="2023591" cy="2069158"/>
          </a:xfrm>
          <a:prstGeom prst="rect">
            <a:avLst/>
          </a:prstGeom>
        </p:spPr>
      </p:pic>
      <p:pic>
        <p:nvPicPr>
          <p:cNvPr id="17" name="Picture 16">
            <a:extLst>
              <a:ext uri="{FF2B5EF4-FFF2-40B4-BE49-F238E27FC236}">
                <a16:creationId xmlns:a16="http://schemas.microsoft.com/office/drawing/2014/main" id="{B5CEF44F-CDDE-124E-8A8A-4503314F05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80215" y="2724390"/>
            <a:ext cx="1242774" cy="2071290"/>
          </a:xfrm>
          <a:prstGeom prst="rect">
            <a:avLst/>
          </a:prstGeom>
        </p:spPr>
      </p:pic>
    </p:spTree>
    <p:extLst>
      <p:ext uri="{BB962C8B-B14F-4D97-AF65-F5344CB8AC3E}">
        <p14:creationId xmlns:p14="http://schemas.microsoft.com/office/powerpoint/2010/main" val="222208721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91029D-1562-984F-A18E-8D6AB454597E}"/>
              </a:ext>
            </a:extLst>
          </p:cNvPr>
          <p:cNvSpPr>
            <a:spLocks noGrp="1"/>
          </p:cNvSpPr>
          <p:nvPr>
            <p:ph type="body" sz="quarter" idx="20"/>
          </p:nvPr>
        </p:nvSpPr>
        <p:spPr/>
        <p:txBody>
          <a:bodyPr/>
          <a:lstStyle/>
          <a:p>
            <a:r>
              <a:rPr lang="en-US" dirty="0"/>
              <a:t>Images – Moon phases</a:t>
            </a:r>
          </a:p>
        </p:txBody>
      </p:sp>
      <p:pic>
        <p:nvPicPr>
          <p:cNvPr id="3" name="Picture 9">
            <a:extLst>
              <a:ext uri="{FF2B5EF4-FFF2-40B4-BE49-F238E27FC236}">
                <a16:creationId xmlns:a16="http://schemas.microsoft.com/office/drawing/2014/main" id="{133AB7DF-A4AB-8F4A-8DD4-A89AEB451BB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636" y="544117"/>
            <a:ext cx="2028351" cy="2092417"/>
          </a:xfrm>
          <a:prstGeom prst="rect">
            <a:avLst/>
          </a:prstGeom>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22E3BDB-ADA1-0D40-AD8A-EDDF5247EBF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42040" y="544117"/>
            <a:ext cx="2028351" cy="2092417"/>
          </a:xfrm>
          <a:prstGeom prst="rect">
            <a:avLst/>
          </a:prstGeom>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4073A93E-CE23-214A-887C-764FDD94DF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76028" y="544117"/>
            <a:ext cx="2028351" cy="2092417"/>
          </a:xfrm>
          <a:prstGeom prst="rect">
            <a:avLst/>
          </a:prstGeom>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CBBA5DC4-8458-3944-8D05-FE756B0A822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24907" y="544116"/>
            <a:ext cx="2030769" cy="2092418"/>
          </a:xfrm>
          <a:prstGeom prst="rect">
            <a:avLst/>
          </a:prstGeom>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E7C0A78-5D2E-BC44-B1DD-8753B073A5B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5636" y="2923477"/>
            <a:ext cx="2030769" cy="2092418"/>
          </a:xfrm>
          <a:prstGeom prst="rect">
            <a:avLst/>
          </a:prstGeom>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BC464A4B-EAE9-984E-A4E3-8A002219909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42041" y="2923477"/>
            <a:ext cx="2028351" cy="2092417"/>
          </a:xfrm>
          <a:prstGeom prst="rect">
            <a:avLst/>
          </a:prstGeom>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1B9EB11D-D61D-1147-9057-0D03CE6883B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76028" y="2923477"/>
            <a:ext cx="2028351" cy="2092417"/>
          </a:xfrm>
          <a:prstGeom prst="rect">
            <a:avLst/>
          </a:prstGeom>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B91BFFCC-DB85-244A-9423-BB4CB864513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910015" y="2923477"/>
            <a:ext cx="2028351" cy="209241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3381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5CCC89-E7E4-4741-9C90-E854FE9D0505}"/>
              </a:ext>
            </a:extLst>
          </p:cNvPr>
          <p:cNvSpPr>
            <a:spLocks noGrp="1"/>
          </p:cNvSpPr>
          <p:nvPr>
            <p:ph type="body" sz="quarter" idx="20"/>
          </p:nvPr>
        </p:nvSpPr>
        <p:spPr/>
        <p:txBody>
          <a:bodyPr/>
          <a:lstStyle/>
          <a:p>
            <a:r>
              <a:rPr lang="en-US" dirty="0"/>
              <a:t>Volunteer Toolkit Resource: Moon Observation	NASA for International Observe the Moon Night: Moon Observation</a:t>
            </a:r>
          </a:p>
        </p:txBody>
      </p:sp>
      <p:pic>
        <p:nvPicPr>
          <p:cNvPr id="3" name="Picture 2">
            <a:hlinkClick r:id="rId3"/>
            <a:extLst>
              <a:ext uri="{FF2B5EF4-FFF2-40B4-BE49-F238E27FC236}">
                <a16:creationId xmlns:a16="http://schemas.microsoft.com/office/drawing/2014/main" id="{0AD40C55-86A8-8C4C-8BAB-1EEE2A1954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500" y="525714"/>
            <a:ext cx="3127151" cy="4092072"/>
          </a:xfrm>
          <a:prstGeom prst="rect">
            <a:avLst/>
          </a:prstGeom>
        </p:spPr>
      </p:pic>
      <p:pic>
        <p:nvPicPr>
          <p:cNvPr id="4" name="Picture 3">
            <a:hlinkClick r:id="rId5"/>
            <a:extLst>
              <a:ext uri="{FF2B5EF4-FFF2-40B4-BE49-F238E27FC236}">
                <a16:creationId xmlns:a16="http://schemas.microsoft.com/office/drawing/2014/main" id="{0FE8C7B3-26E6-9F4C-A952-A39C33181B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11640" y="439652"/>
            <a:ext cx="5225030" cy="4092071"/>
          </a:xfrm>
          <a:prstGeom prst="rect">
            <a:avLst/>
          </a:prstGeom>
        </p:spPr>
      </p:pic>
    </p:spTree>
    <p:extLst>
      <p:ext uri="{BB962C8B-B14F-4D97-AF65-F5344CB8AC3E}">
        <p14:creationId xmlns:p14="http://schemas.microsoft.com/office/powerpoint/2010/main" val="3750207724"/>
      </p:ext>
    </p:extLst>
  </p:cSld>
  <p:clrMapOvr>
    <a:masterClrMapping/>
  </p:clrMapOvr>
  <p:transition>
    <p:fade/>
  </p:transition>
</p:sld>
</file>

<file path=ppt/theme/theme1.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GS Green Theme">
  <a:themeElements>
    <a:clrScheme name="Custom 31">
      <a:dk1>
        <a:srgbClr val="000000"/>
      </a:dk1>
      <a:lt1>
        <a:srgbClr val="FEFFFF"/>
      </a:lt1>
      <a:dk2>
        <a:srgbClr val="D9D9D9"/>
      </a:dk2>
      <a:lt2>
        <a:srgbClr val="A8A8A8"/>
      </a:lt2>
      <a:accent1>
        <a:srgbClr val="D4C99F"/>
      </a:accent1>
      <a:accent2>
        <a:srgbClr val="00B351"/>
      </a:accent2>
      <a:accent3>
        <a:srgbClr val="AE0061"/>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GS Green Theme">
  <a:themeElements>
    <a:clrScheme name="Custom 32">
      <a:dk1>
        <a:srgbClr val="000000"/>
      </a:dk1>
      <a:lt1>
        <a:srgbClr val="FEFFFF"/>
      </a:lt1>
      <a:dk2>
        <a:srgbClr val="D9D9D9"/>
      </a:dk2>
      <a:lt2>
        <a:srgbClr val="A8A8A8"/>
      </a:lt2>
      <a:accent1>
        <a:srgbClr val="CCB3FA"/>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S Green Theme">
  <a:themeElements>
    <a:clrScheme name="Custom 33">
      <a:dk1>
        <a:srgbClr val="000000"/>
      </a:dk1>
      <a:lt1>
        <a:srgbClr val="FEFFFF"/>
      </a:lt1>
      <a:dk2>
        <a:srgbClr val="D9D9D9"/>
      </a:dk2>
      <a:lt2>
        <a:srgbClr val="A8A8A8"/>
      </a:lt2>
      <a:accent1>
        <a:srgbClr val="A0DEF1"/>
      </a:accent1>
      <a:accent2>
        <a:srgbClr val="00B351"/>
      </a:accent2>
      <a:accent3>
        <a:srgbClr val="004886"/>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S Green Theme">
  <a:themeElements>
    <a:clrScheme name="Custom 34">
      <a:dk1>
        <a:srgbClr val="000000"/>
      </a:dk1>
      <a:lt1>
        <a:srgbClr val="FEFFFF"/>
      </a:lt1>
      <a:dk2>
        <a:srgbClr val="D9D9D9"/>
      </a:dk2>
      <a:lt2>
        <a:srgbClr val="A8A8A8"/>
      </a:lt2>
      <a:accent1>
        <a:srgbClr val="D5F267"/>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c3e6e850-a3d6-443d-bb2b-63dce7c8e1b3" ContentTypeId="0x01010070C43DAE53F2384CA62DA8215B356801" PreviousValue="false"/>
</file>

<file path=customXml/item3.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0E75A0462AE9A246BAC8223256945D0D" ma:contentTypeVersion="42" ma:contentTypeDescription="" ma:contentTypeScope="" ma:versionID="96e9b80c181bdd722d4a34de4910437c">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7242f4c9790325352e18705b200049d4"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How_x0020_to_x0020_use" minOccurs="0"/>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44aae99-2d0c-45ab-96fe-90cd070eb1b7}"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44aae99-2d0c-45ab-96fe-90cd070eb1b7}"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160;#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3;#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Tags" ma:index="25" nillable="true" ma:displayName="Tags" ma:internalName="MediaServiceAutoTag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How_x0020_to_x0020_use" ma:index="30" nillable="true" ma:displayName="How to use" ma:internalName="How_x0020_to_x0020_use">
      <xsd:simpleType>
        <xsd:restriction base="dms:Note">
          <xsd:maxLength value="255"/>
        </xsd:restriction>
      </xsd:simpleType>
    </xsd:element>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LengthInSeconds" ma:index="3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2ac80d53c2d44c48d2ca5b0e79eeb28 xmlns="d47bf323-ee9a-42bd-9545-55770b82aeca">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585a1e8d-0482-4e50-81dd-607e4081a084</TermId>
        </TermInfo>
      </Terms>
    </d2ac80d53c2d44c48d2ca5b0e79eeb28>
    <k4dacf5aa33a4ba2a70f4787df700f9f xmlns="d47bf323-ee9a-42bd-9545-55770b82aeca">
      <Terms xmlns="http://schemas.microsoft.com/office/infopath/2007/PartnerControls"/>
    </k4dacf5aa33a4ba2a70f4787df700f9f>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TaxCatchAll xmlns="d47bf323-ee9a-42bd-9545-55770b82aeca">
      <Value>160</Value>
      <Value>3</Value>
      <Value>2</Value>
    </TaxCatchAll>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How_x0020_to_x0020_use xmlns="50374967-cedf-49ed-ae7f-f7782202b6fd" xsi:nil="true"/>
  </documentManagement>
</p:properties>
</file>

<file path=customXml/itemProps1.xml><?xml version="1.0" encoding="utf-8"?>
<ds:datastoreItem xmlns:ds="http://schemas.openxmlformats.org/officeDocument/2006/customXml" ds:itemID="{3F3600C9-2123-4773-9D2D-4F27F5CAFC7A}">
  <ds:schemaRefs>
    <ds:schemaRef ds:uri="http://schemas.microsoft.com/sharepoint/v3/contenttype/forms"/>
  </ds:schemaRefs>
</ds:datastoreItem>
</file>

<file path=customXml/itemProps2.xml><?xml version="1.0" encoding="utf-8"?>
<ds:datastoreItem xmlns:ds="http://schemas.openxmlformats.org/officeDocument/2006/customXml" ds:itemID="{92A8EEB6-8303-4E01-B64D-D6EF5E8D1999}">
  <ds:schemaRefs>
    <ds:schemaRef ds:uri="Microsoft.SharePoint.Taxonomy.ContentTypeSync"/>
  </ds:schemaRefs>
</ds:datastoreItem>
</file>

<file path=customXml/itemProps3.xml><?xml version="1.0" encoding="utf-8"?>
<ds:datastoreItem xmlns:ds="http://schemas.openxmlformats.org/officeDocument/2006/customXml" ds:itemID="{9E2F6583-0DFD-4257-829C-43671B7529D7}">
  <ds:schemaRefs>
    <ds:schemaRef ds:uri="50374967-cedf-49ed-ae7f-f7782202b6fd"/>
    <ds:schemaRef ds:uri="5a8b7aab-b824-4797-b0bf-701d90282385"/>
    <ds:schemaRef ds:uri="d47bf323-ee9a-42bd-9545-55770b82aeca"/>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1B59F3C-6842-4B00-AE03-33F179A64A0C}">
  <ds:schemaRefs>
    <ds:schemaRef ds:uri="50374967-cedf-49ed-ae7f-f7782202b6fd"/>
    <ds:schemaRef ds:uri="d47bf323-ee9a-42bd-9545-55770b82aeca"/>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170437</TotalTime>
  <Words>2220</Words>
  <Application>Microsoft Macintosh PowerPoint</Application>
  <PresentationFormat>On-screen Show (16:9)</PresentationFormat>
  <Paragraphs>283</Paragraphs>
  <Slides>28</Slides>
  <Notes>28</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Courier New</vt:lpstr>
      <vt:lpstr>Garamond</vt:lpstr>
      <vt:lpstr>Arial</vt:lpstr>
      <vt:lpstr>Merriweather Sans</vt:lpstr>
      <vt:lpstr>Girl Scout Display Light</vt:lpstr>
      <vt:lpstr>Girl Scout Text Book</vt:lpstr>
      <vt:lpstr>Calibri</vt:lpstr>
      <vt:lpstr>Wingdings</vt:lpstr>
      <vt:lpstr>Palatino Linotype</vt:lpstr>
      <vt:lpstr>Palatino</vt:lpstr>
      <vt:lpstr>4_GS Green Theme</vt:lpstr>
      <vt:lpstr>5_GS Green Theme</vt:lpstr>
      <vt:lpstr>6_GS Green Theme</vt:lpstr>
      <vt:lpstr>GS Green Theme</vt:lpstr>
      <vt:lpstr>1_GS Green Theme</vt:lpstr>
      <vt:lpstr>Earth’s Sun and Moon  Observe the Moon  Investigate the Moon  Background information</vt:lpstr>
      <vt:lpstr>Sun, Moon &amp; Earth facts, images, and more</vt:lpstr>
      <vt:lpstr>Sun, Moon &amp; Earth activities and 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and Night Dance</vt:lpstr>
      <vt:lpstr>Day and Night Dance</vt:lpstr>
      <vt:lpstr>PowerPoint Presentation</vt:lpstr>
      <vt:lpstr>PowerPoint Presentation</vt:lpstr>
      <vt:lpstr>PowerPoint Presentation</vt:lpstr>
      <vt:lpstr>PowerPoint Presentation</vt:lpstr>
      <vt:lpstr>Jack and Jill</vt:lpstr>
      <vt:lpstr>Toad in the Moon</vt:lpstr>
      <vt:lpstr>Fox in the Moon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Girl Scouts of Northern California and SETI Institute</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 Scout Space Science Badge Resources</dc:title>
  <dc:subject>Space Science</dc:subject>
  <dc:creator>Jessica Henricks</dc:creator>
  <cp:keywords>STEM</cp:keywords>
  <dc:description/>
  <cp:lastModifiedBy>Microsoft Office User</cp:lastModifiedBy>
  <cp:revision>833</cp:revision>
  <cp:lastPrinted>2021-05-06T14:44:51Z</cp:lastPrinted>
  <dcterms:created xsi:type="dcterms:W3CDTF">2021-02-01T16:09:57Z</dcterms:created>
  <dcterms:modified xsi:type="dcterms:W3CDTF">2021-12-22T22:20:50Z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0x01010070C43DAE53F2384CA62DA8215B356801000E75A0462AE9A246BAC8223256945D0D</vt:lpwstr>
  </property>
  <property fmtid="{D5CDD505-2E9C-101B-9397-08002B2CF9AE}" pid="3" name="Lang">
    <vt:lpwstr>3;#English|306990a2-1c68-4be3-8e3e-fdd9af238ad9</vt:lpwstr>
  </property>
  <property fmtid="{D5CDD505-2E9C-101B-9397-08002B2CF9AE}" pid="4" name="Topic">
    <vt:lpwstr>2;#Marketing|585a1e8d-0482-4e50-81dd-607e4081a084</vt:lpwstr>
  </property>
  <property fmtid="{D5CDD505-2E9C-101B-9397-08002B2CF9AE}" pid="5" name="Program Levels">
    <vt:lpwstr/>
  </property>
  <property fmtid="{D5CDD505-2E9C-101B-9397-08002B2CF9AE}" pid="6" name="Year">
    <vt:lpwstr>160;#2020|34988d27-d44c-4e36-a388-01c80be96d50</vt:lpwstr>
  </property>
  <property fmtid="{D5CDD505-2E9C-101B-9397-08002B2CF9AE}" pid="7" name="News_x0020_Timeliness">
    <vt:lpwstr/>
  </property>
  <property fmtid="{D5CDD505-2E9C-101B-9397-08002B2CF9AE}" pid="8" name="Council">
    <vt:lpwstr/>
  </property>
  <property fmtid="{D5CDD505-2E9C-101B-9397-08002B2CF9AE}" pid="9" name="Audience">
    <vt:lpwstr/>
  </property>
  <property fmtid="{D5CDD505-2E9C-101B-9397-08002B2CF9AE}" pid="10" name="Fiscal Year">
    <vt:lpwstr/>
  </property>
  <property fmtid="{D5CDD505-2E9C-101B-9397-08002B2CF9AE}" pid="11" name="l8195ee9cc5448fd804c18b615eb5250">
    <vt:lpwstr/>
  </property>
  <property fmtid="{D5CDD505-2E9C-101B-9397-08002B2CF9AE}" pid="12" name="News Timeliness">
    <vt:lpwstr/>
  </property>
</Properties>
</file>